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36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BCF23-D4E0-4456-AB83-8E1A31221E38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680B6-DF3B-4A2E-ACC7-B57B4BEFE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8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4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7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9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7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831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9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4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8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240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46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9625"/>
            <a:ext cx="2453947" cy="67100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133600" y="6488668"/>
            <a:ext cx="473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Khoa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Công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nghệ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thông</a:t>
            </a:r>
            <a:r>
              <a:rPr lang="en-US" sz="1600" baseline="0" dirty="0" smtClean="0"/>
              <a:t> tin – </a:t>
            </a:r>
            <a:r>
              <a:rPr lang="en-US" sz="1600" baseline="0" dirty="0" err="1" smtClean="0"/>
              <a:t>Đại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học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Công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nghệ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Đông</a:t>
            </a:r>
            <a:r>
              <a:rPr lang="en-US" sz="1600" baseline="0" dirty="0" smtClean="0"/>
              <a:t> Á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894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en.wikipedia.org/wiki/RF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://en.wikipedia.org/wiki/OLAP_cub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OLAP_Service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mining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nuggets.com/software/classification-neural.html" TargetMode="External"/><Relationship Id="rId2" Type="http://schemas.openxmlformats.org/officeDocument/2006/relationships/hyperlink" Target="http://en.wikipedia.org/wiki/Neural_network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://en.wikipedia.org/wiki/Decision_Tree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WhyMe@GuessWhoIAM.org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xpert_systems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n.wikipedia.org/wiki/Exabyt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39190" y="2383663"/>
            <a:ext cx="7265670" cy="308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Arial"/>
              <a:cs typeface="Arial"/>
            </a:endParaRPr>
          </a:p>
          <a:p>
            <a:pPr marL="278130" algn="ctr">
              <a:lnSpc>
                <a:spcPct val="100000"/>
              </a:lnSpc>
            </a:pP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6</a:t>
            </a:r>
            <a:endParaRPr sz="4000">
              <a:latin typeface="Arial"/>
              <a:cs typeface="Arial"/>
            </a:endParaRPr>
          </a:p>
          <a:p>
            <a:pPr marL="781685" marR="479425" algn="ctr">
              <a:lnSpc>
                <a:spcPct val="100000"/>
              </a:lnSpc>
              <a:spcBef>
                <a:spcPts val="960"/>
              </a:spcBef>
            </a:pP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4000" spc="-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KINH</a:t>
            </a:r>
            <a:r>
              <a:rPr sz="4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DOANH </a:t>
            </a:r>
            <a:r>
              <a:rPr sz="4000" spc="-10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40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MINH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68700" y="1808226"/>
            <a:ext cx="4978400" cy="1792605"/>
            <a:chOff x="3568700" y="1808226"/>
            <a:chExt cx="4978400" cy="1792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1400" y="1820926"/>
              <a:ext cx="4953000" cy="1766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81400" y="1820926"/>
              <a:ext cx="4953000" cy="1767205"/>
            </a:xfrm>
            <a:custGeom>
              <a:avLst/>
              <a:gdLst/>
              <a:ahLst/>
              <a:cxnLst/>
              <a:rect l="l" t="t" r="r" b="b"/>
              <a:pathLst>
                <a:path w="4953000" h="1767204">
                  <a:moveTo>
                    <a:pt x="4953000" y="294386"/>
                  </a:moveTo>
                  <a:lnTo>
                    <a:pt x="4953000" y="1472311"/>
                  </a:lnTo>
                  <a:lnTo>
                    <a:pt x="4949455" y="1518660"/>
                  </a:lnTo>
                  <a:lnTo>
                    <a:pt x="4939027" y="1563456"/>
                  </a:lnTo>
                  <a:lnTo>
                    <a:pt x="4922029" y="1605904"/>
                  </a:lnTo>
                  <a:lnTo>
                    <a:pt x="4898769" y="1645213"/>
                  </a:lnTo>
                  <a:lnTo>
                    <a:pt x="4869560" y="1680590"/>
                  </a:lnTo>
                  <a:lnTo>
                    <a:pt x="4835398" y="1710773"/>
                  </a:lnTo>
                  <a:lnTo>
                    <a:pt x="4797425" y="1734810"/>
                  </a:lnTo>
                  <a:lnTo>
                    <a:pt x="4756404" y="1752380"/>
                  </a:lnTo>
                  <a:lnTo>
                    <a:pt x="4713097" y="1763159"/>
                  </a:lnTo>
                  <a:lnTo>
                    <a:pt x="4668266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668266" y="0"/>
                  </a:lnTo>
                  <a:lnTo>
                    <a:pt x="4713097" y="3664"/>
                  </a:lnTo>
                  <a:lnTo>
                    <a:pt x="4756404" y="14443"/>
                  </a:lnTo>
                  <a:lnTo>
                    <a:pt x="4797425" y="32013"/>
                  </a:lnTo>
                  <a:lnTo>
                    <a:pt x="4835398" y="56050"/>
                  </a:lnTo>
                  <a:lnTo>
                    <a:pt x="4869560" y="86233"/>
                  </a:lnTo>
                  <a:lnTo>
                    <a:pt x="4898769" y="121596"/>
                  </a:lnTo>
                  <a:lnTo>
                    <a:pt x="4922029" y="160874"/>
                  </a:lnTo>
                  <a:lnTo>
                    <a:pt x="4939027" y="203285"/>
                  </a:lnTo>
                  <a:lnTo>
                    <a:pt x="4949455" y="248049"/>
                  </a:lnTo>
                  <a:lnTo>
                    <a:pt x="4953000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660775" y="1776221"/>
            <a:ext cx="4658995" cy="181038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41300" marR="379095" indent="-228600">
              <a:lnSpc>
                <a:spcPts val="2540"/>
              </a:lnSpc>
              <a:spcBef>
                <a:spcPts val="465"/>
              </a:spcBef>
            </a:pP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•</a:t>
            </a:r>
            <a:r>
              <a:rPr sz="2400" spc="-5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Tạo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0308"/>
                </a:solidFill>
                <a:latin typeface="Tahoma"/>
                <a:cs typeface="Tahoma"/>
              </a:rPr>
              <a:t>ra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thông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tin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có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ý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nghĩa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từ </a:t>
            </a:r>
            <a:r>
              <a:rPr sz="2400" spc="-7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nguồn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khác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nhau</a:t>
            </a:r>
            <a:endParaRPr sz="2400">
              <a:latin typeface="Tahoma"/>
              <a:cs typeface="Tahoma"/>
            </a:endParaRPr>
          </a:p>
          <a:p>
            <a:pPr marL="241300" marR="5080" indent="-228600">
              <a:lnSpc>
                <a:spcPts val="2550"/>
              </a:lnSpc>
              <a:spcBef>
                <a:spcPts val="530"/>
              </a:spcBef>
            </a:pP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•</a:t>
            </a:r>
            <a:r>
              <a:rPr sz="2400" spc="-6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Cung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cấp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thông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tin cho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người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sử </a:t>
            </a:r>
            <a:r>
              <a:rPr sz="2400" spc="-7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dụng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đúng</a:t>
            </a:r>
            <a:r>
              <a:rPr sz="2400" spc="1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thời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gian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•Ví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:</a:t>
            </a: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RFM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</a:t>
            </a: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OLAP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3073400" cy="2233930"/>
            <a:chOff x="520700" y="1587500"/>
            <a:chExt cx="3073400" cy="223393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3048000" cy="2208530"/>
            </a:xfrm>
            <a:custGeom>
              <a:avLst/>
              <a:gdLst/>
              <a:ahLst/>
              <a:cxnLst/>
              <a:rect l="l" t="t" r="r" b="b"/>
              <a:pathLst>
                <a:path w="3048000" h="2208529">
                  <a:moveTo>
                    <a:pt x="2658618" y="0"/>
                  </a:moveTo>
                  <a:lnTo>
                    <a:pt x="389381" y="0"/>
                  </a:lnTo>
                  <a:lnTo>
                    <a:pt x="338198" y="3189"/>
                  </a:lnTo>
                  <a:lnTo>
                    <a:pt x="288325" y="12601"/>
                  </a:lnTo>
                  <a:lnTo>
                    <a:pt x="240369" y="28003"/>
                  </a:lnTo>
                  <a:lnTo>
                    <a:pt x="194934" y="49163"/>
                  </a:lnTo>
                  <a:lnTo>
                    <a:pt x="152625" y="75847"/>
                  </a:lnTo>
                  <a:lnTo>
                    <a:pt x="114045" y="107823"/>
                  </a:lnTo>
                  <a:lnTo>
                    <a:pt x="80242" y="144261"/>
                  </a:lnTo>
                  <a:lnTo>
                    <a:pt x="52022" y="184234"/>
                  </a:lnTo>
                  <a:lnTo>
                    <a:pt x="29638" y="227171"/>
                  </a:lnTo>
                  <a:lnTo>
                    <a:pt x="13339" y="272499"/>
                  </a:lnTo>
                  <a:lnTo>
                    <a:pt x="3376" y="319648"/>
                  </a:lnTo>
                  <a:lnTo>
                    <a:pt x="0" y="368046"/>
                  </a:lnTo>
                  <a:lnTo>
                    <a:pt x="0" y="1840229"/>
                  </a:lnTo>
                  <a:lnTo>
                    <a:pt x="3376" y="1888574"/>
                  </a:lnTo>
                  <a:lnTo>
                    <a:pt x="13339" y="1935691"/>
                  </a:lnTo>
                  <a:lnTo>
                    <a:pt x="29638" y="1981009"/>
                  </a:lnTo>
                  <a:lnTo>
                    <a:pt x="52022" y="2023956"/>
                  </a:lnTo>
                  <a:lnTo>
                    <a:pt x="80242" y="2063961"/>
                  </a:lnTo>
                  <a:lnTo>
                    <a:pt x="114045" y="2100453"/>
                  </a:lnTo>
                  <a:lnTo>
                    <a:pt x="152625" y="2132384"/>
                  </a:lnTo>
                  <a:lnTo>
                    <a:pt x="194934" y="2159056"/>
                  </a:lnTo>
                  <a:lnTo>
                    <a:pt x="240369" y="2180224"/>
                  </a:lnTo>
                  <a:lnTo>
                    <a:pt x="288325" y="2195646"/>
                  </a:lnTo>
                  <a:lnTo>
                    <a:pt x="338198" y="2205078"/>
                  </a:lnTo>
                  <a:lnTo>
                    <a:pt x="389381" y="2208276"/>
                  </a:lnTo>
                  <a:lnTo>
                    <a:pt x="2658618" y="2208276"/>
                  </a:lnTo>
                  <a:lnTo>
                    <a:pt x="2709793" y="2205078"/>
                  </a:lnTo>
                  <a:lnTo>
                    <a:pt x="2759662" y="2195646"/>
                  </a:lnTo>
                  <a:lnTo>
                    <a:pt x="2807620" y="2180224"/>
                  </a:lnTo>
                  <a:lnTo>
                    <a:pt x="2853059" y="2159056"/>
                  </a:lnTo>
                  <a:lnTo>
                    <a:pt x="2895373" y="2132384"/>
                  </a:lnTo>
                  <a:lnTo>
                    <a:pt x="2933954" y="2100453"/>
                  </a:lnTo>
                  <a:lnTo>
                    <a:pt x="2967757" y="2063961"/>
                  </a:lnTo>
                  <a:lnTo>
                    <a:pt x="2995977" y="2023956"/>
                  </a:lnTo>
                  <a:lnTo>
                    <a:pt x="3018361" y="1981009"/>
                  </a:lnTo>
                  <a:lnTo>
                    <a:pt x="3034660" y="1935691"/>
                  </a:lnTo>
                  <a:lnTo>
                    <a:pt x="3044623" y="1888574"/>
                  </a:lnTo>
                  <a:lnTo>
                    <a:pt x="3048000" y="1840229"/>
                  </a:lnTo>
                  <a:lnTo>
                    <a:pt x="3048000" y="368046"/>
                  </a:lnTo>
                  <a:lnTo>
                    <a:pt x="3044623" y="319648"/>
                  </a:lnTo>
                  <a:lnTo>
                    <a:pt x="3034660" y="272499"/>
                  </a:lnTo>
                  <a:lnTo>
                    <a:pt x="3018361" y="227171"/>
                  </a:lnTo>
                  <a:lnTo>
                    <a:pt x="2995977" y="184234"/>
                  </a:lnTo>
                  <a:lnTo>
                    <a:pt x="2967757" y="144261"/>
                  </a:lnTo>
                  <a:lnTo>
                    <a:pt x="2933954" y="107823"/>
                  </a:lnTo>
                  <a:lnTo>
                    <a:pt x="2895373" y="75847"/>
                  </a:lnTo>
                  <a:lnTo>
                    <a:pt x="2853059" y="49163"/>
                  </a:lnTo>
                  <a:lnTo>
                    <a:pt x="2807620" y="28003"/>
                  </a:lnTo>
                  <a:lnTo>
                    <a:pt x="2759662" y="12601"/>
                  </a:lnTo>
                  <a:lnTo>
                    <a:pt x="2709793" y="3189"/>
                  </a:lnTo>
                  <a:lnTo>
                    <a:pt x="265861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3048000" cy="2208530"/>
            </a:xfrm>
            <a:custGeom>
              <a:avLst/>
              <a:gdLst/>
              <a:ahLst/>
              <a:cxnLst/>
              <a:rect l="l" t="t" r="r" b="b"/>
              <a:pathLst>
                <a:path w="3048000" h="2208529">
                  <a:moveTo>
                    <a:pt x="0" y="368046"/>
                  </a:moveTo>
                  <a:lnTo>
                    <a:pt x="3376" y="319648"/>
                  </a:lnTo>
                  <a:lnTo>
                    <a:pt x="13339" y="272499"/>
                  </a:lnTo>
                  <a:lnTo>
                    <a:pt x="29638" y="227171"/>
                  </a:lnTo>
                  <a:lnTo>
                    <a:pt x="52022" y="184234"/>
                  </a:lnTo>
                  <a:lnTo>
                    <a:pt x="80242" y="144261"/>
                  </a:lnTo>
                  <a:lnTo>
                    <a:pt x="114045" y="107823"/>
                  </a:lnTo>
                  <a:lnTo>
                    <a:pt x="152625" y="75847"/>
                  </a:lnTo>
                  <a:lnTo>
                    <a:pt x="194934" y="49163"/>
                  </a:lnTo>
                  <a:lnTo>
                    <a:pt x="240369" y="28003"/>
                  </a:lnTo>
                  <a:lnTo>
                    <a:pt x="288325" y="12601"/>
                  </a:lnTo>
                  <a:lnTo>
                    <a:pt x="338198" y="3189"/>
                  </a:lnTo>
                  <a:lnTo>
                    <a:pt x="389381" y="0"/>
                  </a:lnTo>
                  <a:lnTo>
                    <a:pt x="2658618" y="0"/>
                  </a:lnTo>
                  <a:lnTo>
                    <a:pt x="2709793" y="3189"/>
                  </a:lnTo>
                  <a:lnTo>
                    <a:pt x="2759662" y="12601"/>
                  </a:lnTo>
                  <a:lnTo>
                    <a:pt x="2807620" y="28003"/>
                  </a:lnTo>
                  <a:lnTo>
                    <a:pt x="2853059" y="49163"/>
                  </a:lnTo>
                  <a:lnTo>
                    <a:pt x="2895373" y="75847"/>
                  </a:lnTo>
                  <a:lnTo>
                    <a:pt x="2933954" y="107823"/>
                  </a:lnTo>
                  <a:lnTo>
                    <a:pt x="2967757" y="144261"/>
                  </a:lnTo>
                  <a:lnTo>
                    <a:pt x="2995977" y="184234"/>
                  </a:lnTo>
                  <a:lnTo>
                    <a:pt x="3018361" y="227171"/>
                  </a:lnTo>
                  <a:lnTo>
                    <a:pt x="3034660" y="272499"/>
                  </a:lnTo>
                  <a:lnTo>
                    <a:pt x="3044623" y="319648"/>
                  </a:lnTo>
                  <a:lnTo>
                    <a:pt x="3048000" y="368046"/>
                  </a:lnTo>
                  <a:lnTo>
                    <a:pt x="3048000" y="418810"/>
                  </a:lnTo>
                  <a:lnTo>
                    <a:pt x="3048000" y="469575"/>
                  </a:lnTo>
                  <a:lnTo>
                    <a:pt x="3048000" y="1840229"/>
                  </a:lnTo>
                  <a:lnTo>
                    <a:pt x="3044623" y="1888574"/>
                  </a:lnTo>
                  <a:lnTo>
                    <a:pt x="3034660" y="1935691"/>
                  </a:lnTo>
                  <a:lnTo>
                    <a:pt x="3018361" y="1981009"/>
                  </a:lnTo>
                  <a:lnTo>
                    <a:pt x="2995977" y="2023956"/>
                  </a:lnTo>
                  <a:lnTo>
                    <a:pt x="2967757" y="2063961"/>
                  </a:lnTo>
                  <a:lnTo>
                    <a:pt x="2933954" y="2100453"/>
                  </a:lnTo>
                  <a:lnTo>
                    <a:pt x="2895373" y="2132384"/>
                  </a:lnTo>
                  <a:lnTo>
                    <a:pt x="2853059" y="2159056"/>
                  </a:lnTo>
                  <a:lnTo>
                    <a:pt x="2807620" y="2180224"/>
                  </a:lnTo>
                  <a:lnTo>
                    <a:pt x="2759662" y="2195646"/>
                  </a:lnTo>
                  <a:lnTo>
                    <a:pt x="2709793" y="2205078"/>
                  </a:lnTo>
                  <a:lnTo>
                    <a:pt x="2658618" y="2208276"/>
                  </a:lnTo>
                  <a:lnTo>
                    <a:pt x="389381" y="2208276"/>
                  </a:lnTo>
                  <a:lnTo>
                    <a:pt x="338198" y="2205078"/>
                  </a:lnTo>
                  <a:lnTo>
                    <a:pt x="288325" y="2195646"/>
                  </a:lnTo>
                  <a:lnTo>
                    <a:pt x="240369" y="2180224"/>
                  </a:lnTo>
                  <a:lnTo>
                    <a:pt x="194934" y="2159056"/>
                  </a:lnTo>
                  <a:lnTo>
                    <a:pt x="152625" y="2132384"/>
                  </a:lnTo>
                  <a:lnTo>
                    <a:pt x="114045" y="2100453"/>
                  </a:lnTo>
                  <a:lnTo>
                    <a:pt x="80242" y="2063961"/>
                  </a:lnTo>
                  <a:lnTo>
                    <a:pt x="52022" y="2023956"/>
                  </a:lnTo>
                  <a:lnTo>
                    <a:pt x="29638" y="1981009"/>
                  </a:lnTo>
                  <a:lnTo>
                    <a:pt x="13339" y="1935691"/>
                  </a:lnTo>
                  <a:lnTo>
                    <a:pt x="3376" y="1888574"/>
                  </a:lnTo>
                  <a:lnTo>
                    <a:pt x="0" y="1840229"/>
                  </a:lnTo>
                  <a:lnTo>
                    <a:pt x="0" y="36804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02258" y="1860626"/>
            <a:ext cx="1911350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065" marR="5080" algn="ctr">
              <a:lnSpc>
                <a:spcPts val="4000"/>
              </a:lnSpc>
              <a:spcBef>
                <a:spcPts val="595"/>
              </a:spcBef>
            </a:pPr>
            <a:r>
              <a:rPr sz="37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 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</a:t>
            </a:r>
            <a:r>
              <a:rPr sz="37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3700" spc="-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 </a:t>
            </a:r>
            <a:r>
              <a:rPr sz="3700" spc="-9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cáo</a:t>
            </a:r>
            <a:endParaRPr sz="37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4025900"/>
            <a:ext cx="5146675" cy="1892300"/>
            <a:chOff x="3400425" y="4025900"/>
            <a:chExt cx="5146675" cy="18923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038600"/>
              <a:ext cx="5121275" cy="18669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4038600"/>
              <a:ext cx="5121275" cy="1866900"/>
            </a:xfrm>
            <a:custGeom>
              <a:avLst/>
              <a:gdLst/>
              <a:ahLst/>
              <a:cxnLst/>
              <a:rect l="l" t="t" r="r" b="b"/>
              <a:pathLst>
                <a:path w="5121275" h="1866900">
                  <a:moveTo>
                    <a:pt x="5121275" y="311150"/>
                  </a:moveTo>
                  <a:lnTo>
                    <a:pt x="5121275" y="1555750"/>
                  </a:lnTo>
                  <a:lnTo>
                    <a:pt x="5117610" y="1604713"/>
                  </a:lnTo>
                  <a:lnTo>
                    <a:pt x="5106831" y="1652033"/>
                  </a:lnTo>
                  <a:lnTo>
                    <a:pt x="5089261" y="1696873"/>
                  </a:lnTo>
                  <a:lnTo>
                    <a:pt x="5065224" y="1738395"/>
                  </a:lnTo>
                  <a:lnTo>
                    <a:pt x="5035042" y="1775764"/>
                  </a:lnTo>
                  <a:lnTo>
                    <a:pt x="4999678" y="1807651"/>
                  </a:lnTo>
                  <a:lnTo>
                    <a:pt x="4960400" y="1833054"/>
                  </a:lnTo>
                  <a:lnTo>
                    <a:pt x="4917989" y="1851627"/>
                  </a:lnTo>
                  <a:lnTo>
                    <a:pt x="4873225" y="1863024"/>
                  </a:lnTo>
                  <a:lnTo>
                    <a:pt x="4826889" y="1866900"/>
                  </a:lnTo>
                  <a:lnTo>
                    <a:pt x="0" y="1866900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875"/>
                  </a:lnTo>
                  <a:lnTo>
                    <a:pt x="4917989" y="15272"/>
                  </a:lnTo>
                  <a:lnTo>
                    <a:pt x="4960400" y="33851"/>
                  </a:lnTo>
                  <a:lnTo>
                    <a:pt x="4999678" y="59269"/>
                  </a:lnTo>
                  <a:lnTo>
                    <a:pt x="5035042" y="91186"/>
                  </a:lnTo>
                  <a:lnTo>
                    <a:pt x="5065224" y="128521"/>
                  </a:lnTo>
                  <a:lnTo>
                    <a:pt x="5089261" y="170021"/>
                  </a:lnTo>
                  <a:lnTo>
                    <a:pt x="5106831" y="214849"/>
                  </a:lnTo>
                  <a:lnTo>
                    <a:pt x="5117610" y="262170"/>
                  </a:lnTo>
                  <a:lnTo>
                    <a:pt x="5121275" y="31115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92500" y="4046617"/>
            <a:ext cx="2142490" cy="178625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ọ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ữ</a:t>
            </a:r>
            <a:r>
              <a:rPr sz="22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ắ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x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ữ</a:t>
            </a:r>
            <a:r>
              <a:rPr sz="22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Nhóm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ữ</a:t>
            </a:r>
            <a:r>
              <a:rPr sz="22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Tín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oán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ạ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5" name="object 15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67562" y="4178934"/>
            <a:ext cx="2213610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algn="ctr">
              <a:lnSpc>
                <a:spcPts val="4000"/>
              </a:lnSpc>
              <a:spcBef>
                <a:spcPts val="595"/>
              </a:spcBef>
            </a:pP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 ra </a:t>
            </a:r>
            <a:r>
              <a:rPr sz="37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thông </a:t>
            </a:r>
            <a:r>
              <a:rPr sz="37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tin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b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ằ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3700" spc="-8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cách:</a:t>
            </a:r>
            <a:endParaRPr sz="37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92810" algn="l"/>
              </a:tabLst>
            </a:pPr>
            <a:r>
              <a:rPr dirty="0">
                <a:solidFill>
                  <a:srgbClr val="2C2B00"/>
                </a:solidFill>
              </a:rPr>
              <a:t>Q3:	</a:t>
            </a:r>
            <a:r>
              <a:rPr spc="-5" dirty="0"/>
              <a:t>Các</a:t>
            </a:r>
            <a:r>
              <a:rPr spc="-20" dirty="0"/>
              <a:t> </a:t>
            </a:r>
            <a:r>
              <a:rPr dirty="0">
                <a:latin typeface="Arial"/>
                <a:cs typeface="Arial"/>
              </a:rPr>
              <a:t>ứ</a:t>
            </a:r>
            <a:r>
              <a:rPr dirty="0"/>
              <a:t>ng</a:t>
            </a:r>
            <a:r>
              <a:rPr spc="-5" dirty="0"/>
              <a:t> d</a:t>
            </a:r>
            <a:r>
              <a:rPr spc="-5" dirty="0">
                <a:latin typeface="Arial"/>
                <a:cs typeface="Arial"/>
              </a:rPr>
              <a:t>ụ</a:t>
            </a:r>
            <a:r>
              <a:rPr spc="-5" dirty="0"/>
              <a:t>ng báo</a:t>
            </a:r>
            <a:r>
              <a:rPr spc="-20" dirty="0"/>
              <a:t> </a:t>
            </a:r>
            <a:r>
              <a:rPr spc="-5" dirty="0"/>
              <a:t>cáo</a:t>
            </a:r>
            <a:r>
              <a:rPr spc="-15" dirty="0"/>
              <a:t> </a:t>
            </a:r>
            <a:r>
              <a:rPr spc="-5" dirty="0"/>
              <a:t>đi</a:t>
            </a:r>
            <a:r>
              <a:rPr spc="-5" dirty="0">
                <a:latin typeface="Arial"/>
                <a:cs typeface="Arial"/>
              </a:rPr>
              <a:t>ể</a:t>
            </a:r>
            <a:r>
              <a:rPr spc="-5" dirty="0"/>
              <a:t>n </a:t>
            </a:r>
            <a:r>
              <a:rPr dirty="0"/>
              <a:t>hình</a:t>
            </a:r>
            <a:r>
              <a:rPr spc="-5" dirty="0"/>
              <a:t> </a:t>
            </a:r>
            <a:r>
              <a:rPr dirty="0"/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643322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680720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Raw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Sales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anh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Ít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hoặc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Không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có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thông</a:t>
            </a:r>
            <a:r>
              <a:rPr sz="2800" dirty="0">
                <a:latin typeface="Arial"/>
                <a:cs typeface="Arial"/>
              </a:rPr>
              <a:t> tin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600200"/>
            <a:ext cx="7772400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1131" y="6096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846455">
              <a:lnSpc>
                <a:spcPts val="3840"/>
              </a:lnSpc>
              <a:spcBef>
                <a:spcPts val="95"/>
              </a:spcBef>
            </a:pPr>
            <a:r>
              <a:rPr spc="-5" dirty="0">
                <a:solidFill>
                  <a:srgbClr val="2C2B00"/>
                </a:solidFill>
              </a:rPr>
              <a:t>Sales </a:t>
            </a:r>
            <a:r>
              <a:rPr dirty="0">
                <a:solidFill>
                  <a:srgbClr val="2C2B00"/>
                </a:solidFill>
              </a:rPr>
              <a:t>Data 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ượ</a:t>
            </a:r>
            <a:r>
              <a:rPr dirty="0">
                <a:solidFill>
                  <a:srgbClr val="2C2B00"/>
                </a:solidFill>
              </a:rPr>
              <a:t>c </a:t>
            </a:r>
            <a:r>
              <a:rPr spc="-5" dirty="0">
                <a:solidFill>
                  <a:srgbClr val="2C2B00"/>
                </a:solidFill>
              </a:rPr>
              <a:t>s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ắ</a:t>
            </a:r>
            <a:r>
              <a:rPr spc="-5" dirty="0">
                <a:solidFill>
                  <a:srgbClr val="2C2B00"/>
                </a:solidFill>
              </a:rPr>
              <a:t>p x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spc="-5" dirty="0">
                <a:solidFill>
                  <a:srgbClr val="2C2B00"/>
                </a:solidFill>
              </a:rPr>
              <a:t>p theo </a:t>
            </a:r>
            <a:r>
              <a:rPr spc="-10" dirty="0">
                <a:solidFill>
                  <a:srgbClr val="2C2B00"/>
                </a:solidFill>
              </a:rPr>
              <a:t>Customer </a:t>
            </a:r>
            <a:r>
              <a:rPr spc="-78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Name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3676" y="1600200"/>
            <a:ext cx="6096000" cy="4343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9600" y="2209800"/>
            <a:ext cx="1447800" cy="1631950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 marR="173990">
              <a:lnSpc>
                <a:spcPct val="100000"/>
              </a:lnSpc>
              <a:spcBef>
                <a:spcPts val="305"/>
              </a:spcBef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cấp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thông tin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sắp xếp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danh</a:t>
            </a:r>
            <a:r>
              <a:rPr sz="2000" spc="-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sách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93834"/>
            <a:ext cx="8001000" cy="12954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4320" rIns="0" bIns="0" rtlCol="0">
            <a:spAutoFit/>
          </a:bodyPr>
          <a:lstStyle/>
          <a:p>
            <a:pPr marL="91440" marR="121920">
              <a:lnSpc>
                <a:spcPct val="100000"/>
              </a:lnSpc>
              <a:spcBef>
                <a:spcPts val="2160"/>
              </a:spcBef>
            </a:pP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Sales</a:t>
            </a:r>
            <a:r>
              <a:rPr sz="24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Data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được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sắp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B00"/>
                </a:solidFill>
                <a:latin typeface="Arial"/>
                <a:cs typeface="Arial"/>
              </a:rPr>
              <a:t>xếp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theo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Customer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Name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 và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 được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phân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nhóm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theo</a:t>
            </a:r>
            <a:r>
              <a:rPr sz="24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Number</a:t>
            </a:r>
            <a:r>
              <a:rPr sz="2400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Orders</a:t>
            </a:r>
            <a:r>
              <a:rPr sz="2400"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Purchase</a:t>
            </a:r>
            <a:r>
              <a:rPr sz="2400" spc="-1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Amounts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1675" y="1905000"/>
            <a:ext cx="6410325" cy="42005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7200" y="2209800"/>
            <a:ext cx="1362075" cy="2032000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 marR="208279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cấp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nhiều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thông tin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1800" spc="-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nhóm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đơn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đặt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43607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619760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Sales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Data lọc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và định</a:t>
            </a:r>
            <a:r>
              <a:rPr sz="2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dạng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để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hiển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thị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Khách </a:t>
            </a:r>
            <a:r>
              <a:rPr sz="2800" spc="-76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hàng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và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số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lần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mua</a:t>
            </a:r>
            <a:r>
              <a:rPr sz="2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tương 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ứng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676400"/>
            <a:ext cx="7924800" cy="3962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38600" y="4237101"/>
            <a:ext cx="2362200" cy="923925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 marR="132080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cấp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nhờ lọc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định dạng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 order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9100" y="1663700"/>
            <a:ext cx="5588000" cy="2091055"/>
            <a:chOff x="2959100" y="1663700"/>
            <a:chExt cx="5588000" cy="20910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800" y="1676400"/>
              <a:ext cx="5562600" cy="2065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71800" y="1676400"/>
              <a:ext cx="5562600" cy="2065655"/>
            </a:xfrm>
            <a:custGeom>
              <a:avLst/>
              <a:gdLst/>
              <a:ahLst/>
              <a:cxnLst/>
              <a:rect l="l" t="t" r="r" b="b"/>
              <a:pathLst>
                <a:path w="5562600" h="2065654">
                  <a:moveTo>
                    <a:pt x="5562600" y="344170"/>
                  </a:moveTo>
                  <a:lnTo>
                    <a:pt x="5562600" y="1721103"/>
                  </a:lnTo>
                  <a:lnTo>
                    <a:pt x="5558620" y="1775282"/>
                  </a:lnTo>
                  <a:lnTo>
                    <a:pt x="5546917" y="1827631"/>
                  </a:lnTo>
                  <a:lnTo>
                    <a:pt x="5527843" y="1877237"/>
                  </a:lnTo>
                  <a:lnTo>
                    <a:pt x="5501753" y="1923186"/>
                  </a:lnTo>
                  <a:lnTo>
                    <a:pt x="5469001" y="1964563"/>
                  </a:lnTo>
                  <a:lnTo>
                    <a:pt x="5430554" y="1999811"/>
                  </a:lnTo>
                  <a:lnTo>
                    <a:pt x="5387865" y="2027884"/>
                  </a:lnTo>
                  <a:lnTo>
                    <a:pt x="5341780" y="2048404"/>
                  </a:lnTo>
                  <a:lnTo>
                    <a:pt x="5293147" y="2060993"/>
                  </a:lnTo>
                  <a:lnTo>
                    <a:pt x="5242814" y="2065274"/>
                  </a:lnTo>
                  <a:lnTo>
                    <a:pt x="0" y="2065274"/>
                  </a:lnTo>
                  <a:lnTo>
                    <a:pt x="0" y="0"/>
                  </a:lnTo>
                  <a:lnTo>
                    <a:pt x="5242814" y="0"/>
                  </a:lnTo>
                  <a:lnTo>
                    <a:pt x="5293147" y="4293"/>
                  </a:lnTo>
                  <a:lnTo>
                    <a:pt x="5341780" y="16914"/>
                  </a:lnTo>
                  <a:lnTo>
                    <a:pt x="5387865" y="37472"/>
                  </a:lnTo>
                  <a:lnTo>
                    <a:pt x="5430554" y="65576"/>
                  </a:lnTo>
                  <a:lnTo>
                    <a:pt x="5469001" y="100837"/>
                  </a:lnTo>
                  <a:lnTo>
                    <a:pt x="5501753" y="142164"/>
                  </a:lnTo>
                  <a:lnTo>
                    <a:pt x="5527843" y="188100"/>
                  </a:lnTo>
                  <a:lnTo>
                    <a:pt x="5546917" y="237705"/>
                  </a:lnTo>
                  <a:lnTo>
                    <a:pt x="5558620" y="290041"/>
                  </a:lnTo>
                  <a:lnTo>
                    <a:pt x="5562600" y="34417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20695" y="1860930"/>
            <a:ext cx="5178425" cy="16579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38125" marR="20955" indent="-226060">
              <a:lnSpc>
                <a:spcPts val="1939"/>
              </a:lnSpc>
              <a:spcBef>
                <a:spcPts val="345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Chương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trình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RFM phân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tích 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xếp hạng khách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mô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hình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mua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của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cửa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How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b="1" i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recently</a:t>
            </a:r>
            <a:r>
              <a:rPr sz="1800" b="1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(R) a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customer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has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ordered?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How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b="1" i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frequently</a:t>
            </a:r>
            <a:r>
              <a:rPr sz="1800" b="1" i="1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0308"/>
                </a:solidFill>
                <a:latin typeface="Arial"/>
                <a:cs typeface="Arial"/>
              </a:rPr>
              <a:t>(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F</a:t>
            </a:r>
            <a:r>
              <a:rPr sz="1800" i="1" spc="-5" dirty="0">
                <a:solidFill>
                  <a:srgbClr val="000308"/>
                </a:solidFill>
                <a:latin typeface="Arial"/>
                <a:cs typeface="Arial"/>
              </a:rPr>
              <a:t>)</a:t>
            </a:r>
            <a:r>
              <a:rPr sz="1800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customer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has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ordered</a:t>
            </a:r>
            <a:r>
              <a:rPr sz="1800" i="1" spc="-5" dirty="0">
                <a:solidFill>
                  <a:srgbClr val="000308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marL="238125" marR="5080" indent="-226060">
              <a:lnSpc>
                <a:spcPts val="1939"/>
              </a:lnSpc>
              <a:spcBef>
                <a:spcPts val="355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How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much </a:t>
            </a:r>
            <a:r>
              <a:rPr sz="1800" b="1" i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money</a:t>
            </a:r>
            <a:r>
              <a:rPr sz="1800" b="1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(M)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customer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has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spent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per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order?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463800" cy="2233930"/>
            <a:chOff x="520700" y="1587500"/>
            <a:chExt cx="2463800" cy="22339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1600200"/>
              <a:ext cx="2438400" cy="22082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1600200"/>
              <a:ext cx="2438400" cy="2208530"/>
            </a:xfrm>
            <a:custGeom>
              <a:avLst/>
              <a:gdLst/>
              <a:ahLst/>
              <a:cxnLst/>
              <a:rect l="l" t="t" r="r" b="b"/>
              <a:pathLst>
                <a:path w="2438400" h="2208529">
                  <a:moveTo>
                    <a:pt x="0" y="368046"/>
                  </a:moveTo>
                  <a:lnTo>
                    <a:pt x="2701" y="319648"/>
                  </a:lnTo>
                  <a:lnTo>
                    <a:pt x="10671" y="272499"/>
                  </a:lnTo>
                  <a:lnTo>
                    <a:pt x="23710" y="227171"/>
                  </a:lnTo>
                  <a:lnTo>
                    <a:pt x="41618" y="184234"/>
                  </a:lnTo>
                  <a:lnTo>
                    <a:pt x="64193" y="144261"/>
                  </a:lnTo>
                  <a:lnTo>
                    <a:pt x="91236" y="107823"/>
                  </a:lnTo>
                  <a:lnTo>
                    <a:pt x="128647" y="70079"/>
                  </a:lnTo>
                  <a:lnTo>
                    <a:pt x="170216" y="40023"/>
                  </a:lnTo>
                  <a:lnTo>
                    <a:pt x="215106" y="18056"/>
                  </a:lnTo>
                  <a:lnTo>
                    <a:pt x="262482" y="4581"/>
                  </a:lnTo>
                  <a:lnTo>
                    <a:pt x="311505" y="0"/>
                  </a:lnTo>
                  <a:lnTo>
                    <a:pt x="2126869" y="0"/>
                  </a:lnTo>
                  <a:lnTo>
                    <a:pt x="2175924" y="4581"/>
                  </a:lnTo>
                  <a:lnTo>
                    <a:pt x="2223321" y="18056"/>
                  </a:lnTo>
                  <a:lnTo>
                    <a:pt x="2268226" y="40023"/>
                  </a:lnTo>
                  <a:lnTo>
                    <a:pt x="2309801" y="70079"/>
                  </a:lnTo>
                  <a:lnTo>
                    <a:pt x="2347214" y="107823"/>
                  </a:lnTo>
                  <a:lnTo>
                    <a:pt x="2374253" y="144261"/>
                  </a:lnTo>
                  <a:lnTo>
                    <a:pt x="2396819" y="184234"/>
                  </a:lnTo>
                  <a:lnTo>
                    <a:pt x="2414714" y="227171"/>
                  </a:lnTo>
                  <a:lnTo>
                    <a:pt x="2427741" y="272499"/>
                  </a:lnTo>
                  <a:lnTo>
                    <a:pt x="2435702" y="319648"/>
                  </a:lnTo>
                  <a:lnTo>
                    <a:pt x="2438400" y="368046"/>
                  </a:lnTo>
                  <a:lnTo>
                    <a:pt x="2438400" y="418810"/>
                  </a:lnTo>
                  <a:lnTo>
                    <a:pt x="2438400" y="469575"/>
                  </a:lnTo>
                  <a:lnTo>
                    <a:pt x="2438400" y="1840229"/>
                  </a:lnTo>
                  <a:lnTo>
                    <a:pt x="2435702" y="1888574"/>
                  </a:lnTo>
                  <a:lnTo>
                    <a:pt x="2427741" y="1935691"/>
                  </a:lnTo>
                  <a:lnTo>
                    <a:pt x="2414714" y="1981009"/>
                  </a:lnTo>
                  <a:lnTo>
                    <a:pt x="2396819" y="2023956"/>
                  </a:lnTo>
                  <a:lnTo>
                    <a:pt x="2374253" y="2063961"/>
                  </a:lnTo>
                  <a:lnTo>
                    <a:pt x="2347214" y="2100453"/>
                  </a:lnTo>
                  <a:lnTo>
                    <a:pt x="2309801" y="2138147"/>
                  </a:lnTo>
                  <a:lnTo>
                    <a:pt x="2268226" y="2168197"/>
                  </a:lnTo>
                  <a:lnTo>
                    <a:pt x="2223321" y="2190183"/>
                  </a:lnTo>
                  <a:lnTo>
                    <a:pt x="2175924" y="2203682"/>
                  </a:lnTo>
                  <a:lnTo>
                    <a:pt x="2126869" y="2208276"/>
                  </a:lnTo>
                  <a:lnTo>
                    <a:pt x="311505" y="2208276"/>
                  </a:lnTo>
                  <a:lnTo>
                    <a:pt x="262482" y="2203682"/>
                  </a:lnTo>
                  <a:lnTo>
                    <a:pt x="215106" y="2190183"/>
                  </a:lnTo>
                  <a:lnTo>
                    <a:pt x="170216" y="2168197"/>
                  </a:lnTo>
                  <a:lnTo>
                    <a:pt x="128647" y="2138147"/>
                  </a:lnTo>
                  <a:lnTo>
                    <a:pt x="91236" y="2100453"/>
                  </a:lnTo>
                  <a:lnTo>
                    <a:pt x="64193" y="2063961"/>
                  </a:lnTo>
                  <a:lnTo>
                    <a:pt x="41618" y="2023956"/>
                  </a:lnTo>
                  <a:lnTo>
                    <a:pt x="23710" y="1981009"/>
                  </a:lnTo>
                  <a:lnTo>
                    <a:pt x="10671" y="1935691"/>
                  </a:lnTo>
                  <a:lnTo>
                    <a:pt x="2701" y="1888574"/>
                  </a:lnTo>
                  <a:lnTo>
                    <a:pt x="0" y="1840229"/>
                  </a:lnTo>
                  <a:lnTo>
                    <a:pt x="0" y="36804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92122" y="2535173"/>
            <a:ext cx="52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4"/>
              </a:rPr>
              <a:t>RFM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59100" y="3949700"/>
            <a:ext cx="5588000" cy="2235200"/>
            <a:chOff x="2959100" y="3949700"/>
            <a:chExt cx="5588000" cy="22352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1800" y="3962400"/>
              <a:ext cx="5562600" cy="2209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71800" y="3962400"/>
              <a:ext cx="5562600" cy="2209800"/>
            </a:xfrm>
            <a:custGeom>
              <a:avLst/>
              <a:gdLst/>
              <a:ahLst/>
              <a:cxnLst/>
              <a:rect l="l" t="t" r="r" b="b"/>
              <a:pathLst>
                <a:path w="5562600" h="2209800">
                  <a:moveTo>
                    <a:pt x="5562600" y="368300"/>
                  </a:moveTo>
                  <a:lnTo>
                    <a:pt x="5562600" y="1841487"/>
                  </a:lnTo>
                  <a:lnTo>
                    <a:pt x="5559829" y="1889901"/>
                  </a:lnTo>
                  <a:lnTo>
                    <a:pt x="5551654" y="1937075"/>
                  </a:lnTo>
                  <a:lnTo>
                    <a:pt x="5538279" y="1982436"/>
                  </a:lnTo>
                  <a:lnTo>
                    <a:pt x="5519909" y="2025413"/>
                  </a:lnTo>
                  <a:lnTo>
                    <a:pt x="5496748" y="2065433"/>
                  </a:lnTo>
                  <a:lnTo>
                    <a:pt x="5469001" y="2101926"/>
                  </a:lnTo>
                  <a:lnTo>
                    <a:pt x="5430554" y="2139665"/>
                  </a:lnTo>
                  <a:lnTo>
                    <a:pt x="5387865" y="2169732"/>
                  </a:lnTo>
                  <a:lnTo>
                    <a:pt x="5341780" y="2191718"/>
                  </a:lnTo>
                  <a:lnTo>
                    <a:pt x="5293147" y="2205211"/>
                  </a:lnTo>
                  <a:lnTo>
                    <a:pt x="5242814" y="2209800"/>
                  </a:lnTo>
                  <a:lnTo>
                    <a:pt x="0" y="2209800"/>
                  </a:lnTo>
                  <a:lnTo>
                    <a:pt x="0" y="0"/>
                  </a:lnTo>
                  <a:lnTo>
                    <a:pt x="5242814" y="0"/>
                  </a:lnTo>
                  <a:lnTo>
                    <a:pt x="5293147" y="4593"/>
                  </a:lnTo>
                  <a:lnTo>
                    <a:pt x="5341780" y="18092"/>
                  </a:lnTo>
                  <a:lnTo>
                    <a:pt x="5387865" y="40078"/>
                  </a:lnTo>
                  <a:lnTo>
                    <a:pt x="5430554" y="70128"/>
                  </a:lnTo>
                  <a:lnTo>
                    <a:pt x="5469001" y="107823"/>
                  </a:lnTo>
                  <a:lnTo>
                    <a:pt x="5496748" y="144324"/>
                  </a:lnTo>
                  <a:lnTo>
                    <a:pt x="5519909" y="184356"/>
                  </a:lnTo>
                  <a:lnTo>
                    <a:pt x="5538279" y="227345"/>
                  </a:lnTo>
                  <a:lnTo>
                    <a:pt x="5551654" y="272716"/>
                  </a:lnTo>
                  <a:lnTo>
                    <a:pt x="5559829" y="319892"/>
                  </a:lnTo>
                  <a:lnTo>
                    <a:pt x="5562600" y="3683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20695" y="3869817"/>
            <a:ext cx="5332095" cy="23577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04800" marR="128270" indent="-292735" algn="just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1. Sắp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xếp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bản ghi khách hàng theo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ngày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mua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gần đây nhất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điểm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mỗi khách hàng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(1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đến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5)</a:t>
            </a:r>
            <a:endParaRPr sz="1800">
              <a:latin typeface="Arial"/>
              <a:cs typeface="Arial"/>
            </a:endParaRPr>
          </a:p>
          <a:p>
            <a:pPr marL="304800" marR="344170" indent="-292735">
              <a:lnSpc>
                <a:spcPct val="90100"/>
              </a:lnSpc>
              <a:spcBef>
                <a:spcPts val="30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2.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Sắp xếp lại khách hàng theo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mức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độ thường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xuyên</a:t>
            </a:r>
            <a:r>
              <a:rPr sz="1800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đặt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điểm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số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mỗi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khách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(1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đến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5)</a:t>
            </a:r>
            <a:endParaRPr sz="1800">
              <a:latin typeface="Arial"/>
              <a:cs typeface="Arial"/>
            </a:endParaRPr>
          </a:p>
          <a:p>
            <a:pPr marL="304800" marR="5080" indent="-292735" algn="just">
              <a:lnSpc>
                <a:spcPts val="1939"/>
              </a:lnSpc>
              <a:spcBef>
                <a:spcPts val="35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3. Sắp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xếp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theo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tiền ứng với các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đơn đặt hàng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điểm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mỗi khách hàng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 1 tới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463800" cy="2233930"/>
            <a:chOff x="520700" y="3905250"/>
            <a:chExt cx="2463800" cy="223393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3917950"/>
              <a:ext cx="2438400" cy="22082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3400" y="3917950"/>
              <a:ext cx="2438400" cy="2208530"/>
            </a:xfrm>
            <a:custGeom>
              <a:avLst/>
              <a:gdLst/>
              <a:ahLst/>
              <a:cxnLst/>
              <a:rect l="l" t="t" r="r" b="b"/>
              <a:pathLst>
                <a:path w="2438400" h="2208529">
                  <a:moveTo>
                    <a:pt x="0" y="368045"/>
                  </a:moveTo>
                  <a:lnTo>
                    <a:pt x="2701" y="319648"/>
                  </a:lnTo>
                  <a:lnTo>
                    <a:pt x="10671" y="272499"/>
                  </a:lnTo>
                  <a:lnTo>
                    <a:pt x="23710" y="227171"/>
                  </a:lnTo>
                  <a:lnTo>
                    <a:pt x="41618" y="184234"/>
                  </a:lnTo>
                  <a:lnTo>
                    <a:pt x="64193" y="144261"/>
                  </a:lnTo>
                  <a:lnTo>
                    <a:pt x="91236" y="107823"/>
                  </a:lnTo>
                  <a:lnTo>
                    <a:pt x="128647" y="70079"/>
                  </a:lnTo>
                  <a:lnTo>
                    <a:pt x="170216" y="40023"/>
                  </a:lnTo>
                  <a:lnTo>
                    <a:pt x="215106" y="18056"/>
                  </a:lnTo>
                  <a:lnTo>
                    <a:pt x="262482" y="4581"/>
                  </a:lnTo>
                  <a:lnTo>
                    <a:pt x="311505" y="0"/>
                  </a:lnTo>
                  <a:lnTo>
                    <a:pt x="2126869" y="0"/>
                  </a:lnTo>
                  <a:lnTo>
                    <a:pt x="2175924" y="4581"/>
                  </a:lnTo>
                  <a:lnTo>
                    <a:pt x="2223321" y="18056"/>
                  </a:lnTo>
                  <a:lnTo>
                    <a:pt x="2268226" y="40023"/>
                  </a:lnTo>
                  <a:lnTo>
                    <a:pt x="2309801" y="70079"/>
                  </a:lnTo>
                  <a:lnTo>
                    <a:pt x="2347214" y="107823"/>
                  </a:lnTo>
                  <a:lnTo>
                    <a:pt x="2374253" y="144261"/>
                  </a:lnTo>
                  <a:lnTo>
                    <a:pt x="2396819" y="184234"/>
                  </a:lnTo>
                  <a:lnTo>
                    <a:pt x="2414714" y="227171"/>
                  </a:lnTo>
                  <a:lnTo>
                    <a:pt x="2427741" y="272499"/>
                  </a:lnTo>
                  <a:lnTo>
                    <a:pt x="2435702" y="319648"/>
                  </a:lnTo>
                  <a:lnTo>
                    <a:pt x="2438400" y="368045"/>
                  </a:lnTo>
                  <a:lnTo>
                    <a:pt x="2438400" y="418810"/>
                  </a:lnTo>
                  <a:lnTo>
                    <a:pt x="2438400" y="469575"/>
                  </a:lnTo>
                  <a:lnTo>
                    <a:pt x="2438400" y="1840166"/>
                  </a:lnTo>
                  <a:lnTo>
                    <a:pt x="2435702" y="1888543"/>
                  </a:lnTo>
                  <a:lnTo>
                    <a:pt x="2427741" y="1935682"/>
                  </a:lnTo>
                  <a:lnTo>
                    <a:pt x="2414714" y="1981011"/>
                  </a:lnTo>
                  <a:lnTo>
                    <a:pt x="2396819" y="2023957"/>
                  </a:lnTo>
                  <a:lnTo>
                    <a:pt x="2374253" y="2063949"/>
                  </a:lnTo>
                  <a:lnTo>
                    <a:pt x="2347214" y="2100414"/>
                  </a:lnTo>
                  <a:lnTo>
                    <a:pt x="2309801" y="2138131"/>
                  </a:lnTo>
                  <a:lnTo>
                    <a:pt x="2268226" y="2168178"/>
                  </a:lnTo>
                  <a:lnTo>
                    <a:pt x="2223321" y="2190146"/>
                  </a:lnTo>
                  <a:lnTo>
                    <a:pt x="2175924" y="2203627"/>
                  </a:lnTo>
                  <a:lnTo>
                    <a:pt x="2126869" y="2208212"/>
                  </a:lnTo>
                  <a:lnTo>
                    <a:pt x="311505" y="2208212"/>
                  </a:lnTo>
                  <a:lnTo>
                    <a:pt x="262482" y="2203627"/>
                  </a:lnTo>
                  <a:lnTo>
                    <a:pt x="215106" y="2190146"/>
                  </a:lnTo>
                  <a:lnTo>
                    <a:pt x="170216" y="2168178"/>
                  </a:lnTo>
                  <a:lnTo>
                    <a:pt x="128647" y="2138131"/>
                  </a:lnTo>
                  <a:lnTo>
                    <a:pt x="91236" y="2100414"/>
                  </a:lnTo>
                  <a:lnTo>
                    <a:pt x="64193" y="2063949"/>
                  </a:lnTo>
                  <a:lnTo>
                    <a:pt x="41618" y="2023957"/>
                  </a:lnTo>
                  <a:lnTo>
                    <a:pt x="23710" y="1981011"/>
                  </a:lnTo>
                  <a:lnTo>
                    <a:pt x="10671" y="1935682"/>
                  </a:lnTo>
                  <a:lnTo>
                    <a:pt x="2701" y="1888543"/>
                  </a:lnTo>
                  <a:lnTo>
                    <a:pt x="0" y="1840166"/>
                  </a:lnTo>
                  <a:lnTo>
                    <a:pt x="0" y="368045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61389" y="4853432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RFM</a:t>
            </a:r>
            <a:r>
              <a:rPr sz="18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Score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781159" y="713398"/>
            <a:ext cx="49530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Công</a:t>
            </a:r>
            <a:r>
              <a:rPr spc="-3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c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ụ</a:t>
            </a:r>
            <a:r>
              <a:rPr spc="-10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</a:rPr>
              <a:t>phân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tích</a:t>
            </a:r>
            <a:r>
              <a:rPr spc="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RFM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1175" y="649521"/>
            <a:ext cx="558165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</a:rPr>
              <a:t>RFM</a:t>
            </a:r>
            <a:r>
              <a:rPr spc="-3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phân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lo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ạ</a:t>
            </a:r>
            <a:r>
              <a:rPr spc="-5" dirty="0">
                <a:solidFill>
                  <a:srgbClr val="2C2B00"/>
                </a:solidFill>
              </a:rPr>
              <a:t>i khách</a:t>
            </a:r>
            <a:r>
              <a:rPr spc="-1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hàng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7304" y="1491996"/>
            <a:ext cx="5346700" cy="4433570"/>
            <a:chOff x="527304" y="1491996"/>
            <a:chExt cx="5346700" cy="4433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4" y="1491996"/>
              <a:ext cx="5346192" cy="4433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1524000"/>
              <a:ext cx="5181600" cy="4267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600" y="1524000"/>
              <a:ext cx="5181600" cy="4267200"/>
            </a:xfrm>
            <a:custGeom>
              <a:avLst/>
              <a:gdLst/>
              <a:ahLst/>
              <a:cxnLst/>
              <a:rect l="l" t="t" r="r" b="b"/>
              <a:pathLst>
                <a:path w="5181600" h="4267200">
                  <a:moveTo>
                    <a:pt x="0" y="4267200"/>
                  </a:moveTo>
                  <a:lnTo>
                    <a:pt x="2590800" y="0"/>
                  </a:lnTo>
                  <a:lnTo>
                    <a:pt x="5181600" y="4267200"/>
                  </a:lnTo>
                  <a:lnTo>
                    <a:pt x="0" y="4267200"/>
                  </a:lnTo>
                  <a:close/>
                </a:path>
                <a:path w="5181600" h="4267200">
                  <a:moveTo>
                    <a:pt x="1981200" y="990600"/>
                  </a:moveTo>
                  <a:lnTo>
                    <a:pt x="3124200" y="990600"/>
                  </a:lnTo>
                </a:path>
                <a:path w="5181600" h="4267200">
                  <a:moveTo>
                    <a:pt x="1600200" y="1676400"/>
                  </a:moveTo>
                  <a:lnTo>
                    <a:pt x="3581400" y="1676400"/>
                  </a:lnTo>
                </a:path>
                <a:path w="5181600" h="4267200">
                  <a:moveTo>
                    <a:pt x="1143000" y="2514600"/>
                  </a:moveTo>
                  <a:lnTo>
                    <a:pt x="4114800" y="2514600"/>
                  </a:lnTo>
                </a:path>
                <a:path w="5181600" h="4267200">
                  <a:moveTo>
                    <a:pt x="685800" y="3276600"/>
                  </a:moveTo>
                  <a:lnTo>
                    <a:pt x="4572000" y="3352800"/>
                  </a:lnTo>
                </a:path>
              </a:pathLst>
            </a:custGeom>
            <a:ln w="99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90800" y="1905063"/>
            <a:ext cx="1143000" cy="370205"/>
          </a:xfrm>
          <a:prstGeom prst="rect">
            <a:avLst/>
          </a:prstGeom>
          <a:solidFill>
            <a:srgbClr val="FFFCB7"/>
          </a:solidFill>
          <a:ln w="9525">
            <a:solidFill>
              <a:srgbClr val="000308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315"/>
              </a:spcBef>
            </a:pPr>
            <a:r>
              <a:rPr sz="180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Top</a:t>
            </a:r>
            <a:r>
              <a:rPr sz="1800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20%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38400" y="5116512"/>
            <a:ext cx="1600200" cy="370205"/>
          </a:xfrm>
          <a:prstGeom prst="rect">
            <a:avLst/>
          </a:prstGeom>
          <a:solidFill>
            <a:srgbClr val="FFFCB7"/>
          </a:solidFill>
          <a:ln w="9525">
            <a:solidFill>
              <a:srgbClr val="000308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320"/>
              </a:spcBef>
            </a:pPr>
            <a:r>
              <a:rPr sz="1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Bottom</a:t>
            </a:r>
            <a:r>
              <a:rPr sz="18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20%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3175" y="1932254"/>
            <a:ext cx="160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1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0375" y="2618359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7828" y="3380308"/>
            <a:ext cx="160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3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61228" y="4229811"/>
            <a:ext cx="160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4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4628" y="4981194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5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8400" y="3428936"/>
            <a:ext cx="1600200" cy="370205"/>
          </a:xfrm>
          <a:prstGeom prst="rect">
            <a:avLst/>
          </a:prstGeom>
          <a:solidFill>
            <a:srgbClr val="FFFCB7"/>
          </a:solidFill>
          <a:ln w="9525">
            <a:solidFill>
              <a:srgbClr val="000308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Middle</a:t>
            </a:r>
            <a:r>
              <a:rPr sz="18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20%</a:t>
            </a:r>
            <a:endParaRPr sz="1800">
              <a:latin typeface="Franklin Gothic Medium"/>
              <a:cs typeface="Franklin Gothic Medium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9200" y="1600200"/>
            <a:ext cx="3505200" cy="193751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029200" y="1600200"/>
            <a:ext cx="3505200" cy="193802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  <a:tabLst>
                <a:tab pos="379730" algn="l"/>
              </a:tabLst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ecent</a:t>
            </a:r>
            <a:r>
              <a:rPr sz="2800" spc="-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orders</a:t>
            </a:r>
            <a:endParaRPr sz="2800">
              <a:latin typeface="Franklin Gothic Medium"/>
              <a:cs typeface="Franklin Gothic Medium"/>
            </a:endParaRPr>
          </a:p>
          <a:p>
            <a:pPr marL="92075">
              <a:lnSpc>
                <a:spcPct val="100000"/>
              </a:lnSpc>
              <a:spcBef>
                <a:spcPts val="675"/>
              </a:spcBef>
              <a:tabLst>
                <a:tab pos="379730" algn="l"/>
              </a:tabLst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F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requent</a:t>
            </a:r>
            <a:r>
              <a:rPr sz="2800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orders</a:t>
            </a:r>
            <a:endParaRPr sz="2800">
              <a:latin typeface="Franklin Gothic Medium"/>
              <a:cs typeface="Franklin Gothic Medium"/>
            </a:endParaRPr>
          </a:p>
          <a:p>
            <a:pPr marL="265430" marR="303530" indent="-17399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b="1" u="sng" spc="-1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M</a:t>
            </a:r>
            <a:r>
              <a:rPr sz="2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oney</a:t>
            </a:r>
            <a:r>
              <a:rPr sz="28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(amount) 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2800" spc="-6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money</a:t>
            </a:r>
            <a:r>
              <a:rPr sz="2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spent</a:t>
            </a:r>
            <a:endParaRPr sz="28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7650" y="786507"/>
            <a:ext cx="59436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Ví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dụ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về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dữ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liệu RFM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Score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7650" y="1898650"/>
          <a:ext cx="6019800" cy="3314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Customer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2A71"/>
                    </a:solidFill>
                  </a:tcPr>
                </a:tc>
                <a:tc>
                  <a:txBody>
                    <a:bodyPr/>
                    <a:lstStyle/>
                    <a:p>
                      <a:pPr marL="6838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RFM</a:t>
                      </a:r>
                      <a:r>
                        <a:rPr sz="2800" spc="-3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Score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2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1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Ajax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tc>
                  <a:txBody>
                    <a:bodyPr/>
                    <a:lstStyle/>
                    <a:p>
                      <a:pPr marR="651510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0410" algn="l"/>
                          <a:tab pos="1482090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1	1	3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1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Bloominghams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R="607060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0410" algn="l"/>
                          <a:tab pos="1570355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5	1	1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Caruthers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tc>
                  <a:txBody>
                    <a:bodyPr/>
                    <a:lstStyle/>
                    <a:p>
                      <a:pPr marR="606425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1045" algn="l"/>
                          <a:tab pos="1570990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5	4	5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1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Davidson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R="607060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0410" algn="l"/>
                          <a:tab pos="1570990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3	3	3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08226"/>
            <a:ext cx="5146675" cy="1792605"/>
            <a:chOff x="3400425" y="1808226"/>
            <a:chExt cx="5146675" cy="1792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820926"/>
              <a:ext cx="5121275" cy="1766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82092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11"/>
                  </a:lnTo>
                  <a:lnTo>
                    <a:pt x="5117610" y="1518660"/>
                  </a:lnTo>
                  <a:lnTo>
                    <a:pt x="5106831" y="1563456"/>
                  </a:lnTo>
                  <a:lnTo>
                    <a:pt x="5089261" y="1605904"/>
                  </a:lnTo>
                  <a:lnTo>
                    <a:pt x="5065224" y="1645213"/>
                  </a:lnTo>
                  <a:lnTo>
                    <a:pt x="5035042" y="1680590"/>
                  </a:lnTo>
                  <a:lnTo>
                    <a:pt x="4999678" y="1710773"/>
                  </a:lnTo>
                  <a:lnTo>
                    <a:pt x="4960400" y="1734810"/>
                  </a:lnTo>
                  <a:lnTo>
                    <a:pt x="4917989" y="1752380"/>
                  </a:lnTo>
                  <a:lnTo>
                    <a:pt x="4873225" y="1763159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3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7740" y="1989582"/>
            <a:ext cx="4779010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99085" marR="5080" indent="-287020">
              <a:lnSpc>
                <a:spcPct val="90000"/>
              </a:lnSpc>
              <a:spcBef>
                <a:spcPts val="38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Một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khách hàng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tốt và thường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xuyên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nhưng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cần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phải</a:t>
            </a:r>
            <a:r>
              <a:rPr sz="2400" spc="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tăng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cường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hóa đắt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tiền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hơn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Ajax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3191" y="1888119"/>
                  </a:lnTo>
                  <a:lnTo>
                    <a:pt x="12607" y="1935268"/>
                  </a:lnTo>
                  <a:lnTo>
                    <a:pt x="28011" y="1980596"/>
                  </a:lnTo>
                  <a:lnTo>
                    <a:pt x="49164" y="2023533"/>
                  </a:lnTo>
                  <a:lnTo>
                    <a:pt x="75831" y="2063506"/>
                  </a:lnTo>
                  <a:lnTo>
                    <a:pt x="107772" y="2099945"/>
                  </a:lnTo>
                  <a:lnTo>
                    <a:pt x="144230" y="2131876"/>
                  </a:lnTo>
                  <a:lnTo>
                    <a:pt x="184213" y="2158548"/>
                  </a:lnTo>
                  <a:lnTo>
                    <a:pt x="227149" y="2179716"/>
                  </a:lnTo>
                  <a:lnTo>
                    <a:pt x="272465" y="2195138"/>
                  </a:lnTo>
                  <a:lnTo>
                    <a:pt x="319592" y="2204570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60785" y="2204570"/>
                  </a:lnTo>
                  <a:lnTo>
                    <a:pt x="2607897" y="2195138"/>
                  </a:lnTo>
                  <a:lnTo>
                    <a:pt x="2653204" y="2179716"/>
                  </a:lnTo>
                  <a:lnTo>
                    <a:pt x="2696130" y="2158548"/>
                  </a:lnTo>
                  <a:lnTo>
                    <a:pt x="2736099" y="2131876"/>
                  </a:lnTo>
                  <a:lnTo>
                    <a:pt x="2772537" y="2099945"/>
                  </a:lnTo>
                  <a:lnTo>
                    <a:pt x="2804512" y="2063506"/>
                  </a:lnTo>
                  <a:lnTo>
                    <a:pt x="2831196" y="2023533"/>
                  </a:lnTo>
                  <a:lnTo>
                    <a:pt x="2852356" y="1980596"/>
                  </a:lnTo>
                  <a:lnTo>
                    <a:pt x="2867758" y="1935268"/>
                  </a:lnTo>
                  <a:lnTo>
                    <a:pt x="2877170" y="1888119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22"/>
                  </a:lnTo>
                  <a:lnTo>
                    <a:pt x="2877170" y="1888119"/>
                  </a:lnTo>
                  <a:lnTo>
                    <a:pt x="2867758" y="1935268"/>
                  </a:lnTo>
                  <a:lnTo>
                    <a:pt x="2852356" y="1980596"/>
                  </a:lnTo>
                  <a:lnTo>
                    <a:pt x="2831196" y="2023533"/>
                  </a:lnTo>
                  <a:lnTo>
                    <a:pt x="2804512" y="2063506"/>
                  </a:lnTo>
                  <a:lnTo>
                    <a:pt x="2772537" y="2099945"/>
                  </a:lnTo>
                  <a:lnTo>
                    <a:pt x="2736099" y="2131876"/>
                  </a:lnTo>
                  <a:lnTo>
                    <a:pt x="2696130" y="2158548"/>
                  </a:lnTo>
                  <a:lnTo>
                    <a:pt x="2653204" y="2179716"/>
                  </a:lnTo>
                  <a:lnTo>
                    <a:pt x="2607897" y="2195138"/>
                  </a:lnTo>
                  <a:lnTo>
                    <a:pt x="2560785" y="2204570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19592" y="2204570"/>
                  </a:lnTo>
                  <a:lnTo>
                    <a:pt x="272465" y="2195138"/>
                  </a:lnTo>
                  <a:lnTo>
                    <a:pt x="227149" y="2179716"/>
                  </a:lnTo>
                  <a:lnTo>
                    <a:pt x="184213" y="2158548"/>
                  </a:lnTo>
                  <a:lnTo>
                    <a:pt x="144230" y="2131876"/>
                  </a:lnTo>
                  <a:lnTo>
                    <a:pt x="107772" y="2099945"/>
                  </a:lnTo>
                  <a:lnTo>
                    <a:pt x="75831" y="2063506"/>
                  </a:lnTo>
                  <a:lnTo>
                    <a:pt x="49164" y="2023533"/>
                  </a:lnTo>
                  <a:lnTo>
                    <a:pt x="28011" y="1980596"/>
                  </a:lnTo>
                  <a:lnTo>
                    <a:pt x="12607" y="1935268"/>
                  </a:lnTo>
                  <a:lnTo>
                    <a:pt x="3191" y="1888119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7036" y="1823465"/>
            <a:ext cx="2394585" cy="1708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83820" algn="just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Ajax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đã 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hàng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đây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ộ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ườ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xuyên,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ố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mua hàng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trung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bình.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4125976"/>
            <a:ext cx="5146675" cy="1792605"/>
            <a:chOff x="3400425" y="4125976"/>
            <a:chExt cx="5146675" cy="17926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138676"/>
              <a:ext cx="5121275" cy="1766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413867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36"/>
                  </a:lnTo>
                  <a:lnTo>
                    <a:pt x="5117610" y="1518683"/>
                  </a:lnTo>
                  <a:lnTo>
                    <a:pt x="5106831" y="1563471"/>
                  </a:lnTo>
                  <a:lnTo>
                    <a:pt x="5089261" y="1605908"/>
                  </a:lnTo>
                  <a:lnTo>
                    <a:pt x="5065224" y="1645203"/>
                  </a:lnTo>
                  <a:lnTo>
                    <a:pt x="5035042" y="1680565"/>
                  </a:lnTo>
                  <a:lnTo>
                    <a:pt x="4999678" y="1710745"/>
                  </a:lnTo>
                  <a:lnTo>
                    <a:pt x="4960400" y="1734788"/>
                  </a:lnTo>
                  <a:lnTo>
                    <a:pt x="4917989" y="1752367"/>
                  </a:lnTo>
                  <a:lnTo>
                    <a:pt x="4873225" y="1763155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2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07740" y="4307840"/>
            <a:ext cx="4732655" cy="13773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99085" marR="5080" indent="-287020">
              <a:lnSpc>
                <a:spcPct val="89900"/>
              </a:lnSpc>
              <a:spcBef>
                <a:spcPts val="39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thể thực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hiện kinh doanh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mình ở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nơi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khác.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Đội ngũ bán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nên liên hệ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 khách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ngay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lập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tức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5" name="object 15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5220" y="3976827"/>
            <a:ext cx="2497455" cy="203771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065" marR="5080" algn="ctr">
              <a:lnSpc>
                <a:spcPct val="90000"/>
              </a:lnSpc>
              <a:spcBef>
                <a:spcPts val="390"/>
              </a:spcBef>
            </a:pP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Bloominghams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 đ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ờ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gian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dài;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hàng 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ườ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xuyên,</a:t>
            </a:r>
            <a:r>
              <a:rPr sz="2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4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mua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cao.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4400" y="727329"/>
            <a:ext cx="64008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Giải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thích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kết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điểm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RFM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08226"/>
            <a:ext cx="5146675" cy="1792605"/>
            <a:chOff x="3400425" y="1808226"/>
            <a:chExt cx="5146675" cy="1792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820926"/>
              <a:ext cx="5121275" cy="1766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82092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11"/>
                  </a:lnTo>
                  <a:lnTo>
                    <a:pt x="5117610" y="1518660"/>
                  </a:lnTo>
                  <a:lnTo>
                    <a:pt x="5106831" y="1563456"/>
                  </a:lnTo>
                  <a:lnTo>
                    <a:pt x="5089261" y="1605904"/>
                  </a:lnTo>
                  <a:lnTo>
                    <a:pt x="5065224" y="1645213"/>
                  </a:lnTo>
                  <a:lnTo>
                    <a:pt x="5035042" y="1680590"/>
                  </a:lnTo>
                  <a:lnTo>
                    <a:pt x="4999678" y="1710773"/>
                  </a:lnTo>
                  <a:lnTo>
                    <a:pt x="4960400" y="1734810"/>
                  </a:lnTo>
                  <a:lnTo>
                    <a:pt x="4917989" y="1752380"/>
                  </a:lnTo>
                  <a:lnTo>
                    <a:pt x="4873225" y="1763159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3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7740" y="2154173"/>
            <a:ext cx="4751070" cy="10483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99085" marR="5080" indent="-287020">
              <a:lnSpc>
                <a:spcPct val="89800"/>
              </a:lnSpc>
              <a:spcBef>
                <a:spcPts val="39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Đội ngũ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bán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nên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dành nhiều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thời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gian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3191" y="1888119"/>
                  </a:lnTo>
                  <a:lnTo>
                    <a:pt x="12607" y="1935268"/>
                  </a:lnTo>
                  <a:lnTo>
                    <a:pt x="28011" y="1980596"/>
                  </a:lnTo>
                  <a:lnTo>
                    <a:pt x="49164" y="2023533"/>
                  </a:lnTo>
                  <a:lnTo>
                    <a:pt x="75831" y="2063506"/>
                  </a:lnTo>
                  <a:lnTo>
                    <a:pt x="107772" y="2099945"/>
                  </a:lnTo>
                  <a:lnTo>
                    <a:pt x="144230" y="2131876"/>
                  </a:lnTo>
                  <a:lnTo>
                    <a:pt x="184213" y="2158548"/>
                  </a:lnTo>
                  <a:lnTo>
                    <a:pt x="227149" y="2179716"/>
                  </a:lnTo>
                  <a:lnTo>
                    <a:pt x="272465" y="2195138"/>
                  </a:lnTo>
                  <a:lnTo>
                    <a:pt x="319592" y="2204570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60785" y="2204570"/>
                  </a:lnTo>
                  <a:lnTo>
                    <a:pt x="2607897" y="2195138"/>
                  </a:lnTo>
                  <a:lnTo>
                    <a:pt x="2653204" y="2179716"/>
                  </a:lnTo>
                  <a:lnTo>
                    <a:pt x="2696130" y="2158548"/>
                  </a:lnTo>
                  <a:lnTo>
                    <a:pt x="2736099" y="2131876"/>
                  </a:lnTo>
                  <a:lnTo>
                    <a:pt x="2772537" y="2099945"/>
                  </a:lnTo>
                  <a:lnTo>
                    <a:pt x="2804512" y="2063506"/>
                  </a:lnTo>
                  <a:lnTo>
                    <a:pt x="2831196" y="2023533"/>
                  </a:lnTo>
                  <a:lnTo>
                    <a:pt x="2852356" y="1980596"/>
                  </a:lnTo>
                  <a:lnTo>
                    <a:pt x="2867758" y="1935268"/>
                  </a:lnTo>
                  <a:lnTo>
                    <a:pt x="2877170" y="1888119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22"/>
                  </a:lnTo>
                  <a:lnTo>
                    <a:pt x="2877170" y="1888119"/>
                  </a:lnTo>
                  <a:lnTo>
                    <a:pt x="2867758" y="1935268"/>
                  </a:lnTo>
                  <a:lnTo>
                    <a:pt x="2852356" y="1980596"/>
                  </a:lnTo>
                  <a:lnTo>
                    <a:pt x="2831196" y="2023533"/>
                  </a:lnTo>
                  <a:lnTo>
                    <a:pt x="2804512" y="2063506"/>
                  </a:lnTo>
                  <a:lnTo>
                    <a:pt x="2772537" y="2099945"/>
                  </a:lnTo>
                  <a:lnTo>
                    <a:pt x="2736099" y="2131876"/>
                  </a:lnTo>
                  <a:lnTo>
                    <a:pt x="2696130" y="2158548"/>
                  </a:lnTo>
                  <a:lnTo>
                    <a:pt x="2653204" y="2179716"/>
                  </a:lnTo>
                  <a:lnTo>
                    <a:pt x="2607897" y="2195138"/>
                  </a:lnTo>
                  <a:lnTo>
                    <a:pt x="2560785" y="2204570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19592" y="2204570"/>
                  </a:lnTo>
                  <a:lnTo>
                    <a:pt x="272465" y="2195138"/>
                  </a:lnTo>
                  <a:lnTo>
                    <a:pt x="227149" y="2179716"/>
                  </a:lnTo>
                  <a:lnTo>
                    <a:pt x="184213" y="2158548"/>
                  </a:lnTo>
                  <a:lnTo>
                    <a:pt x="144230" y="2131876"/>
                  </a:lnTo>
                  <a:lnTo>
                    <a:pt x="107772" y="2099945"/>
                  </a:lnTo>
                  <a:lnTo>
                    <a:pt x="75831" y="2063506"/>
                  </a:lnTo>
                  <a:lnTo>
                    <a:pt x="49164" y="2023533"/>
                  </a:lnTo>
                  <a:lnTo>
                    <a:pt x="28011" y="1980596"/>
                  </a:lnTo>
                  <a:lnTo>
                    <a:pt x="12607" y="1935268"/>
                  </a:lnTo>
                  <a:lnTo>
                    <a:pt x="3191" y="1888119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2957" y="1823465"/>
            <a:ext cx="2439670" cy="1708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065" marR="5080" algn="ctr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Caruthers</a:t>
            </a:r>
            <a:r>
              <a:rPr sz="24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hàng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ờ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gian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dài;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ố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mua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 ít; s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ố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thanh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toán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ít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4125976"/>
            <a:ext cx="5146675" cy="1792605"/>
            <a:chOff x="3400425" y="4125976"/>
            <a:chExt cx="5146675" cy="17926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138676"/>
              <a:ext cx="5121275" cy="1766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413867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36"/>
                  </a:lnTo>
                  <a:lnTo>
                    <a:pt x="5117610" y="1518683"/>
                  </a:lnTo>
                  <a:lnTo>
                    <a:pt x="5106831" y="1563471"/>
                  </a:lnTo>
                  <a:lnTo>
                    <a:pt x="5089261" y="1605908"/>
                  </a:lnTo>
                  <a:lnTo>
                    <a:pt x="5065224" y="1645203"/>
                  </a:lnTo>
                  <a:lnTo>
                    <a:pt x="5035042" y="1680565"/>
                  </a:lnTo>
                  <a:lnTo>
                    <a:pt x="4999678" y="1710745"/>
                  </a:lnTo>
                  <a:lnTo>
                    <a:pt x="4960400" y="1734788"/>
                  </a:lnTo>
                  <a:lnTo>
                    <a:pt x="4917989" y="1752367"/>
                  </a:lnTo>
                  <a:lnTo>
                    <a:pt x="4873225" y="1763155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2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07740" y="4307840"/>
            <a:ext cx="4262755" cy="13792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9085" marR="5080" indent="-287020">
              <a:lnSpc>
                <a:spcPts val="2590"/>
              </a:lnSpc>
              <a:spcBef>
                <a:spcPts val="42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Thiết lập hệ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liên lạc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tự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sử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tài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khoản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Davidson</a:t>
            </a:r>
            <a:r>
              <a:rPr sz="24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như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việc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huấn </a:t>
            </a:r>
            <a:r>
              <a:rPr sz="2400" spc="-6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luyện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5" name="object 15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9449" y="4635500"/>
            <a:ext cx="218884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22885" marR="5080" indent="-210820">
              <a:lnSpc>
                <a:spcPts val="2590"/>
              </a:lnSpc>
              <a:spcBef>
                <a:spcPts val="425"/>
              </a:spcBef>
            </a:pP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Davidson</a:t>
            </a:r>
            <a:r>
              <a:rPr sz="24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trung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bình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438400" y="577397"/>
            <a:ext cx="60960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Giải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thích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kết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 điểm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RFM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(tt)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5500" y="1589150"/>
            <a:ext cx="7308850" cy="1840230"/>
            <a:chOff x="825500" y="1589150"/>
            <a:chExt cx="7308850" cy="1840230"/>
          </a:xfrm>
        </p:grpSpPr>
        <p:sp>
          <p:nvSpPr>
            <p:cNvPr id="3" name="object 3"/>
            <p:cNvSpPr/>
            <p:nvPr/>
          </p:nvSpPr>
          <p:spPr>
            <a:xfrm>
              <a:off x="1827275" y="1601850"/>
              <a:ext cx="6307455" cy="1827530"/>
            </a:xfrm>
            <a:custGeom>
              <a:avLst/>
              <a:gdLst/>
              <a:ahLst/>
              <a:cxnLst/>
              <a:rect l="l" t="t" r="r" b="b"/>
              <a:pathLst>
                <a:path w="6307455" h="1827529">
                  <a:moveTo>
                    <a:pt x="6307074" y="0"/>
                  </a:moveTo>
                  <a:lnTo>
                    <a:pt x="778510" y="0"/>
                  </a:lnTo>
                  <a:lnTo>
                    <a:pt x="0" y="913511"/>
                  </a:lnTo>
                  <a:lnTo>
                    <a:pt x="778510" y="1827149"/>
                  </a:lnTo>
                  <a:lnTo>
                    <a:pt x="6307074" y="1827149"/>
                  </a:lnTo>
                  <a:lnTo>
                    <a:pt x="6307074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601850"/>
              <a:ext cx="1557401" cy="1657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8200" y="1601850"/>
              <a:ext cx="1557655" cy="1657350"/>
            </a:xfrm>
            <a:custGeom>
              <a:avLst/>
              <a:gdLst/>
              <a:ahLst/>
              <a:cxnLst/>
              <a:rect l="l" t="t" r="r" b="b"/>
              <a:pathLst>
                <a:path w="1557655" h="1657350">
                  <a:moveTo>
                    <a:pt x="0" y="828675"/>
                  </a:moveTo>
                  <a:lnTo>
                    <a:pt x="1421" y="778189"/>
                  </a:lnTo>
                  <a:lnTo>
                    <a:pt x="5630" y="728505"/>
                  </a:lnTo>
                  <a:lnTo>
                    <a:pt x="12545" y="679708"/>
                  </a:lnTo>
                  <a:lnTo>
                    <a:pt x="22085" y="631884"/>
                  </a:lnTo>
                  <a:lnTo>
                    <a:pt x="34169" y="585121"/>
                  </a:lnTo>
                  <a:lnTo>
                    <a:pt x="48715" y="539505"/>
                  </a:lnTo>
                  <a:lnTo>
                    <a:pt x="65642" y="495123"/>
                  </a:lnTo>
                  <a:lnTo>
                    <a:pt x="84867" y="452062"/>
                  </a:lnTo>
                  <a:lnTo>
                    <a:pt x="106311" y="410407"/>
                  </a:lnTo>
                  <a:lnTo>
                    <a:pt x="129890" y="370246"/>
                  </a:lnTo>
                  <a:lnTo>
                    <a:pt x="155524" y="331666"/>
                  </a:lnTo>
                  <a:lnTo>
                    <a:pt x="183132" y="294752"/>
                  </a:lnTo>
                  <a:lnTo>
                    <a:pt x="212631" y="259592"/>
                  </a:lnTo>
                  <a:lnTo>
                    <a:pt x="243940" y="226272"/>
                  </a:lnTo>
                  <a:lnTo>
                    <a:pt x="276979" y="194879"/>
                  </a:lnTo>
                  <a:lnTo>
                    <a:pt x="311665" y="165500"/>
                  </a:lnTo>
                  <a:lnTo>
                    <a:pt x="347916" y="138221"/>
                  </a:lnTo>
                  <a:lnTo>
                    <a:pt x="385652" y="113128"/>
                  </a:lnTo>
                  <a:lnTo>
                    <a:pt x="424792" y="90309"/>
                  </a:lnTo>
                  <a:lnTo>
                    <a:pt x="465252" y="69851"/>
                  </a:lnTo>
                  <a:lnTo>
                    <a:pt x="506953" y="51838"/>
                  </a:lnTo>
                  <a:lnTo>
                    <a:pt x="549812" y="36360"/>
                  </a:lnTo>
                  <a:lnTo>
                    <a:pt x="593749" y="23501"/>
                  </a:lnTo>
                  <a:lnTo>
                    <a:pt x="638681" y="13349"/>
                  </a:lnTo>
                  <a:lnTo>
                    <a:pt x="684527" y="5990"/>
                  </a:lnTo>
                  <a:lnTo>
                    <a:pt x="731206" y="1512"/>
                  </a:lnTo>
                  <a:lnTo>
                    <a:pt x="778637" y="0"/>
                  </a:lnTo>
                  <a:lnTo>
                    <a:pt x="826069" y="1512"/>
                  </a:lnTo>
                  <a:lnTo>
                    <a:pt x="872750" y="5990"/>
                  </a:lnTo>
                  <a:lnTo>
                    <a:pt x="918600" y="13349"/>
                  </a:lnTo>
                  <a:lnTo>
                    <a:pt x="963536" y="23501"/>
                  </a:lnTo>
                  <a:lnTo>
                    <a:pt x="1007477" y="36360"/>
                  </a:lnTo>
                  <a:lnTo>
                    <a:pt x="1050341" y="51838"/>
                  </a:lnTo>
                  <a:lnTo>
                    <a:pt x="1092047" y="69851"/>
                  </a:lnTo>
                  <a:lnTo>
                    <a:pt x="1132514" y="90309"/>
                  </a:lnTo>
                  <a:lnTo>
                    <a:pt x="1171659" y="113128"/>
                  </a:lnTo>
                  <a:lnTo>
                    <a:pt x="1209402" y="138221"/>
                  </a:lnTo>
                  <a:lnTo>
                    <a:pt x="1245660" y="165500"/>
                  </a:lnTo>
                  <a:lnTo>
                    <a:pt x="1280352" y="194879"/>
                  </a:lnTo>
                  <a:lnTo>
                    <a:pt x="1313397" y="226272"/>
                  </a:lnTo>
                  <a:lnTo>
                    <a:pt x="1344714" y="259592"/>
                  </a:lnTo>
                  <a:lnTo>
                    <a:pt x="1374219" y="294752"/>
                  </a:lnTo>
                  <a:lnTo>
                    <a:pt x="1401833" y="331666"/>
                  </a:lnTo>
                  <a:lnTo>
                    <a:pt x="1427474" y="370246"/>
                  </a:lnTo>
                  <a:lnTo>
                    <a:pt x="1451059" y="410407"/>
                  </a:lnTo>
                  <a:lnTo>
                    <a:pt x="1472508" y="452062"/>
                  </a:lnTo>
                  <a:lnTo>
                    <a:pt x="1491739" y="495123"/>
                  </a:lnTo>
                  <a:lnTo>
                    <a:pt x="1508670" y="539505"/>
                  </a:lnTo>
                  <a:lnTo>
                    <a:pt x="1523220" y="585121"/>
                  </a:lnTo>
                  <a:lnTo>
                    <a:pt x="1535308" y="631884"/>
                  </a:lnTo>
                  <a:lnTo>
                    <a:pt x="1544851" y="679708"/>
                  </a:lnTo>
                  <a:lnTo>
                    <a:pt x="1551769" y="728505"/>
                  </a:lnTo>
                  <a:lnTo>
                    <a:pt x="1555979" y="778189"/>
                  </a:lnTo>
                  <a:lnTo>
                    <a:pt x="1557401" y="828675"/>
                  </a:lnTo>
                  <a:lnTo>
                    <a:pt x="1555979" y="879146"/>
                  </a:lnTo>
                  <a:lnTo>
                    <a:pt x="1551769" y="928820"/>
                  </a:lnTo>
                  <a:lnTo>
                    <a:pt x="1544851" y="977608"/>
                  </a:lnTo>
                  <a:lnTo>
                    <a:pt x="1535308" y="1025424"/>
                  </a:lnTo>
                  <a:lnTo>
                    <a:pt x="1523220" y="1072181"/>
                  </a:lnTo>
                  <a:lnTo>
                    <a:pt x="1508670" y="1117792"/>
                  </a:lnTo>
                  <a:lnTo>
                    <a:pt x="1491739" y="1162171"/>
                  </a:lnTo>
                  <a:lnTo>
                    <a:pt x="1472508" y="1205231"/>
                  </a:lnTo>
                  <a:lnTo>
                    <a:pt x="1451059" y="1246885"/>
                  </a:lnTo>
                  <a:lnTo>
                    <a:pt x="1427474" y="1287047"/>
                  </a:lnTo>
                  <a:lnTo>
                    <a:pt x="1401833" y="1325629"/>
                  </a:lnTo>
                  <a:lnTo>
                    <a:pt x="1374219" y="1362545"/>
                  </a:lnTo>
                  <a:lnTo>
                    <a:pt x="1344714" y="1397708"/>
                  </a:lnTo>
                  <a:lnTo>
                    <a:pt x="1313397" y="1431031"/>
                  </a:lnTo>
                  <a:lnTo>
                    <a:pt x="1280352" y="1462428"/>
                  </a:lnTo>
                  <a:lnTo>
                    <a:pt x="1245660" y="1491812"/>
                  </a:lnTo>
                  <a:lnTo>
                    <a:pt x="1209402" y="1519095"/>
                  </a:lnTo>
                  <a:lnTo>
                    <a:pt x="1171659" y="1544192"/>
                  </a:lnTo>
                  <a:lnTo>
                    <a:pt x="1132514" y="1567016"/>
                  </a:lnTo>
                  <a:lnTo>
                    <a:pt x="1092047" y="1587479"/>
                  </a:lnTo>
                  <a:lnTo>
                    <a:pt x="1050341" y="1605496"/>
                  </a:lnTo>
                  <a:lnTo>
                    <a:pt x="1007477" y="1620979"/>
                  </a:lnTo>
                  <a:lnTo>
                    <a:pt x="963536" y="1633841"/>
                  </a:lnTo>
                  <a:lnTo>
                    <a:pt x="918600" y="1643996"/>
                  </a:lnTo>
                  <a:lnTo>
                    <a:pt x="872750" y="1651357"/>
                  </a:lnTo>
                  <a:lnTo>
                    <a:pt x="826069" y="1655837"/>
                  </a:lnTo>
                  <a:lnTo>
                    <a:pt x="778637" y="1657350"/>
                  </a:lnTo>
                  <a:lnTo>
                    <a:pt x="731206" y="1655837"/>
                  </a:lnTo>
                  <a:lnTo>
                    <a:pt x="684527" y="1651357"/>
                  </a:lnTo>
                  <a:lnTo>
                    <a:pt x="638681" y="1643996"/>
                  </a:lnTo>
                  <a:lnTo>
                    <a:pt x="593749" y="1633841"/>
                  </a:lnTo>
                  <a:lnTo>
                    <a:pt x="549812" y="1620979"/>
                  </a:lnTo>
                  <a:lnTo>
                    <a:pt x="506953" y="1605496"/>
                  </a:lnTo>
                  <a:lnTo>
                    <a:pt x="465252" y="1587479"/>
                  </a:lnTo>
                  <a:lnTo>
                    <a:pt x="424792" y="1567016"/>
                  </a:lnTo>
                  <a:lnTo>
                    <a:pt x="385652" y="1544193"/>
                  </a:lnTo>
                  <a:lnTo>
                    <a:pt x="347916" y="1519095"/>
                  </a:lnTo>
                  <a:lnTo>
                    <a:pt x="311665" y="1491812"/>
                  </a:lnTo>
                  <a:lnTo>
                    <a:pt x="276979" y="1462428"/>
                  </a:lnTo>
                  <a:lnTo>
                    <a:pt x="243940" y="1431031"/>
                  </a:lnTo>
                  <a:lnTo>
                    <a:pt x="212631" y="1397708"/>
                  </a:lnTo>
                  <a:lnTo>
                    <a:pt x="183132" y="1362545"/>
                  </a:lnTo>
                  <a:lnTo>
                    <a:pt x="155524" y="1325629"/>
                  </a:lnTo>
                  <a:lnTo>
                    <a:pt x="129890" y="1287047"/>
                  </a:lnTo>
                  <a:lnTo>
                    <a:pt x="106311" y="1246886"/>
                  </a:lnTo>
                  <a:lnTo>
                    <a:pt x="84867" y="1205231"/>
                  </a:lnTo>
                  <a:lnTo>
                    <a:pt x="65642" y="1162171"/>
                  </a:lnTo>
                  <a:lnTo>
                    <a:pt x="48715" y="1117792"/>
                  </a:lnTo>
                  <a:lnTo>
                    <a:pt x="34169" y="1072181"/>
                  </a:lnTo>
                  <a:lnTo>
                    <a:pt x="22085" y="1025424"/>
                  </a:lnTo>
                  <a:lnTo>
                    <a:pt x="12545" y="977608"/>
                  </a:lnTo>
                  <a:lnTo>
                    <a:pt x="5630" y="928820"/>
                  </a:lnTo>
                  <a:lnTo>
                    <a:pt x="1421" y="879146"/>
                  </a:lnTo>
                  <a:lnTo>
                    <a:pt x="0" y="8286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819275" y="3752850"/>
            <a:ext cx="6318250" cy="1657350"/>
          </a:xfrm>
          <a:custGeom>
            <a:avLst/>
            <a:gdLst/>
            <a:ahLst/>
            <a:cxnLst/>
            <a:rect l="l" t="t" r="r" b="b"/>
            <a:pathLst>
              <a:path w="6318250" h="1657350">
                <a:moveTo>
                  <a:pt x="6318250" y="0"/>
                </a:moveTo>
                <a:lnTo>
                  <a:pt x="778637" y="0"/>
                </a:lnTo>
                <a:lnTo>
                  <a:pt x="0" y="828675"/>
                </a:lnTo>
                <a:lnTo>
                  <a:pt x="778637" y="1657350"/>
                </a:lnTo>
                <a:lnTo>
                  <a:pt x="6318250" y="1657350"/>
                </a:lnTo>
                <a:lnTo>
                  <a:pt x="631825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83154" y="1800605"/>
            <a:ext cx="4980940" cy="32810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0320" marR="5080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Anne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đề xuất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phương án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kết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hợp dữ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thành viên và các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dữ 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công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khai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để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tốt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hơn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tiếp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thị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tổ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chức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đám cưới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Fox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Lake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ahoma"/>
              <a:cs typeface="Tahoma"/>
            </a:endParaRPr>
          </a:p>
          <a:p>
            <a:pPr marL="12700">
              <a:lnSpc>
                <a:spcPts val="2760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Thông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tin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giúp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cô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phân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loại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595"/>
              </a:lnSpc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chương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trình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khuyến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mãi,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tăng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ts val="2715"/>
              </a:lnSpc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doanh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thu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đám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cưới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5825" y="3740150"/>
            <a:ext cx="1583055" cy="1682750"/>
            <a:chOff x="885825" y="3740150"/>
            <a:chExt cx="1583055" cy="16827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25" y="3752850"/>
              <a:ext cx="1557401" cy="16573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8525" y="3752850"/>
              <a:ext cx="1557655" cy="1657350"/>
            </a:xfrm>
            <a:custGeom>
              <a:avLst/>
              <a:gdLst/>
              <a:ahLst/>
              <a:cxnLst/>
              <a:rect l="l" t="t" r="r" b="b"/>
              <a:pathLst>
                <a:path w="1557655" h="1657350">
                  <a:moveTo>
                    <a:pt x="0" y="828675"/>
                  </a:moveTo>
                  <a:lnTo>
                    <a:pt x="1421" y="778189"/>
                  </a:lnTo>
                  <a:lnTo>
                    <a:pt x="5630" y="728505"/>
                  </a:lnTo>
                  <a:lnTo>
                    <a:pt x="12545" y="679708"/>
                  </a:lnTo>
                  <a:lnTo>
                    <a:pt x="22085" y="631884"/>
                  </a:lnTo>
                  <a:lnTo>
                    <a:pt x="34169" y="585121"/>
                  </a:lnTo>
                  <a:lnTo>
                    <a:pt x="48715" y="539505"/>
                  </a:lnTo>
                  <a:lnTo>
                    <a:pt x="65642" y="495123"/>
                  </a:lnTo>
                  <a:lnTo>
                    <a:pt x="84867" y="452062"/>
                  </a:lnTo>
                  <a:lnTo>
                    <a:pt x="106311" y="410407"/>
                  </a:lnTo>
                  <a:lnTo>
                    <a:pt x="129890" y="370246"/>
                  </a:lnTo>
                  <a:lnTo>
                    <a:pt x="155524" y="331666"/>
                  </a:lnTo>
                  <a:lnTo>
                    <a:pt x="183132" y="294752"/>
                  </a:lnTo>
                  <a:lnTo>
                    <a:pt x="212631" y="259592"/>
                  </a:lnTo>
                  <a:lnTo>
                    <a:pt x="243940" y="226272"/>
                  </a:lnTo>
                  <a:lnTo>
                    <a:pt x="276979" y="194879"/>
                  </a:lnTo>
                  <a:lnTo>
                    <a:pt x="311665" y="165500"/>
                  </a:lnTo>
                  <a:lnTo>
                    <a:pt x="347916" y="138221"/>
                  </a:lnTo>
                  <a:lnTo>
                    <a:pt x="385652" y="113128"/>
                  </a:lnTo>
                  <a:lnTo>
                    <a:pt x="424792" y="90309"/>
                  </a:lnTo>
                  <a:lnTo>
                    <a:pt x="465252" y="69851"/>
                  </a:lnTo>
                  <a:lnTo>
                    <a:pt x="506953" y="51838"/>
                  </a:lnTo>
                  <a:lnTo>
                    <a:pt x="549812" y="36360"/>
                  </a:lnTo>
                  <a:lnTo>
                    <a:pt x="593749" y="23501"/>
                  </a:lnTo>
                  <a:lnTo>
                    <a:pt x="638681" y="13349"/>
                  </a:lnTo>
                  <a:lnTo>
                    <a:pt x="684527" y="5990"/>
                  </a:lnTo>
                  <a:lnTo>
                    <a:pt x="731206" y="1512"/>
                  </a:lnTo>
                  <a:lnTo>
                    <a:pt x="778637" y="0"/>
                  </a:lnTo>
                  <a:lnTo>
                    <a:pt x="826069" y="1512"/>
                  </a:lnTo>
                  <a:lnTo>
                    <a:pt x="872750" y="5990"/>
                  </a:lnTo>
                  <a:lnTo>
                    <a:pt x="918600" y="13349"/>
                  </a:lnTo>
                  <a:lnTo>
                    <a:pt x="963536" y="23501"/>
                  </a:lnTo>
                  <a:lnTo>
                    <a:pt x="1007477" y="36360"/>
                  </a:lnTo>
                  <a:lnTo>
                    <a:pt x="1050341" y="51838"/>
                  </a:lnTo>
                  <a:lnTo>
                    <a:pt x="1092047" y="69851"/>
                  </a:lnTo>
                  <a:lnTo>
                    <a:pt x="1132514" y="90309"/>
                  </a:lnTo>
                  <a:lnTo>
                    <a:pt x="1171659" y="113128"/>
                  </a:lnTo>
                  <a:lnTo>
                    <a:pt x="1209402" y="138221"/>
                  </a:lnTo>
                  <a:lnTo>
                    <a:pt x="1245660" y="165500"/>
                  </a:lnTo>
                  <a:lnTo>
                    <a:pt x="1280352" y="194879"/>
                  </a:lnTo>
                  <a:lnTo>
                    <a:pt x="1313397" y="226272"/>
                  </a:lnTo>
                  <a:lnTo>
                    <a:pt x="1344714" y="259592"/>
                  </a:lnTo>
                  <a:lnTo>
                    <a:pt x="1374219" y="294752"/>
                  </a:lnTo>
                  <a:lnTo>
                    <a:pt x="1401833" y="331666"/>
                  </a:lnTo>
                  <a:lnTo>
                    <a:pt x="1427474" y="370246"/>
                  </a:lnTo>
                  <a:lnTo>
                    <a:pt x="1451059" y="410407"/>
                  </a:lnTo>
                  <a:lnTo>
                    <a:pt x="1472508" y="452062"/>
                  </a:lnTo>
                  <a:lnTo>
                    <a:pt x="1491739" y="495123"/>
                  </a:lnTo>
                  <a:lnTo>
                    <a:pt x="1508670" y="539505"/>
                  </a:lnTo>
                  <a:lnTo>
                    <a:pt x="1523220" y="585121"/>
                  </a:lnTo>
                  <a:lnTo>
                    <a:pt x="1535308" y="631884"/>
                  </a:lnTo>
                  <a:lnTo>
                    <a:pt x="1544851" y="679708"/>
                  </a:lnTo>
                  <a:lnTo>
                    <a:pt x="1551769" y="728505"/>
                  </a:lnTo>
                  <a:lnTo>
                    <a:pt x="1555979" y="778189"/>
                  </a:lnTo>
                  <a:lnTo>
                    <a:pt x="1557401" y="828675"/>
                  </a:lnTo>
                  <a:lnTo>
                    <a:pt x="1555979" y="879160"/>
                  </a:lnTo>
                  <a:lnTo>
                    <a:pt x="1551769" y="928844"/>
                  </a:lnTo>
                  <a:lnTo>
                    <a:pt x="1544851" y="977641"/>
                  </a:lnTo>
                  <a:lnTo>
                    <a:pt x="1535308" y="1025465"/>
                  </a:lnTo>
                  <a:lnTo>
                    <a:pt x="1523220" y="1072228"/>
                  </a:lnTo>
                  <a:lnTo>
                    <a:pt x="1508670" y="1117844"/>
                  </a:lnTo>
                  <a:lnTo>
                    <a:pt x="1491739" y="1162226"/>
                  </a:lnTo>
                  <a:lnTo>
                    <a:pt x="1472508" y="1205287"/>
                  </a:lnTo>
                  <a:lnTo>
                    <a:pt x="1451059" y="1246942"/>
                  </a:lnTo>
                  <a:lnTo>
                    <a:pt x="1427474" y="1287103"/>
                  </a:lnTo>
                  <a:lnTo>
                    <a:pt x="1401833" y="1325683"/>
                  </a:lnTo>
                  <a:lnTo>
                    <a:pt x="1374219" y="1362597"/>
                  </a:lnTo>
                  <a:lnTo>
                    <a:pt x="1344714" y="1397757"/>
                  </a:lnTo>
                  <a:lnTo>
                    <a:pt x="1313397" y="1431077"/>
                  </a:lnTo>
                  <a:lnTo>
                    <a:pt x="1280352" y="1462470"/>
                  </a:lnTo>
                  <a:lnTo>
                    <a:pt x="1245660" y="1491849"/>
                  </a:lnTo>
                  <a:lnTo>
                    <a:pt x="1209402" y="1519128"/>
                  </a:lnTo>
                  <a:lnTo>
                    <a:pt x="1171659" y="1544221"/>
                  </a:lnTo>
                  <a:lnTo>
                    <a:pt x="1132514" y="1567040"/>
                  </a:lnTo>
                  <a:lnTo>
                    <a:pt x="1092047" y="1587498"/>
                  </a:lnTo>
                  <a:lnTo>
                    <a:pt x="1050341" y="1605511"/>
                  </a:lnTo>
                  <a:lnTo>
                    <a:pt x="1007477" y="1620989"/>
                  </a:lnTo>
                  <a:lnTo>
                    <a:pt x="963536" y="1633848"/>
                  </a:lnTo>
                  <a:lnTo>
                    <a:pt x="918600" y="1644000"/>
                  </a:lnTo>
                  <a:lnTo>
                    <a:pt x="872750" y="1651359"/>
                  </a:lnTo>
                  <a:lnTo>
                    <a:pt x="826069" y="1655837"/>
                  </a:lnTo>
                  <a:lnTo>
                    <a:pt x="778637" y="1657350"/>
                  </a:lnTo>
                  <a:lnTo>
                    <a:pt x="731206" y="1655837"/>
                  </a:lnTo>
                  <a:lnTo>
                    <a:pt x="684527" y="1651359"/>
                  </a:lnTo>
                  <a:lnTo>
                    <a:pt x="638681" y="1644000"/>
                  </a:lnTo>
                  <a:lnTo>
                    <a:pt x="593749" y="1633848"/>
                  </a:lnTo>
                  <a:lnTo>
                    <a:pt x="549812" y="1620989"/>
                  </a:lnTo>
                  <a:lnTo>
                    <a:pt x="506953" y="1605511"/>
                  </a:lnTo>
                  <a:lnTo>
                    <a:pt x="465252" y="1587498"/>
                  </a:lnTo>
                  <a:lnTo>
                    <a:pt x="424792" y="1567040"/>
                  </a:lnTo>
                  <a:lnTo>
                    <a:pt x="385652" y="1544221"/>
                  </a:lnTo>
                  <a:lnTo>
                    <a:pt x="347916" y="1519128"/>
                  </a:lnTo>
                  <a:lnTo>
                    <a:pt x="311665" y="1491849"/>
                  </a:lnTo>
                  <a:lnTo>
                    <a:pt x="276979" y="1462470"/>
                  </a:lnTo>
                  <a:lnTo>
                    <a:pt x="243940" y="1431077"/>
                  </a:lnTo>
                  <a:lnTo>
                    <a:pt x="212631" y="1397757"/>
                  </a:lnTo>
                  <a:lnTo>
                    <a:pt x="183132" y="1362597"/>
                  </a:lnTo>
                  <a:lnTo>
                    <a:pt x="155524" y="1325683"/>
                  </a:lnTo>
                  <a:lnTo>
                    <a:pt x="129890" y="1287103"/>
                  </a:lnTo>
                  <a:lnTo>
                    <a:pt x="106311" y="1246942"/>
                  </a:lnTo>
                  <a:lnTo>
                    <a:pt x="84867" y="1205287"/>
                  </a:lnTo>
                  <a:lnTo>
                    <a:pt x="65642" y="1162226"/>
                  </a:lnTo>
                  <a:lnTo>
                    <a:pt x="48715" y="1117844"/>
                  </a:lnTo>
                  <a:lnTo>
                    <a:pt x="34169" y="1072228"/>
                  </a:lnTo>
                  <a:lnTo>
                    <a:pt x="22085" y="1025465"/>
                  </a:lnTo>
                  <a:lnTo>
                    <a:pt x="12545" y="977641"/>
                  </a:lnTo>
                  <a:lnTo>
                    <a:pt x="5630" y="928844"/>
                  </a:lnTo>
                  <a:lnTo>
                    <a:pt x="1421" y="879160"/>
                  </a:lnTo>
                  <a:lnTo>
                    <a:pt x="0" y="8286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41284" y="690319"/>
            <a:ext cx="5874232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10" dirty="0"/>
              <a:t>“We’re</a:t>
            </a:r>
            <a:r>
              <a:rPr spc="-15" dirty="0"/>
              <a:t> </a:t>
            </a:r>
            <a:r>
              <a:rPr spc="-5" dirty="0"/>
              <a:t>Sitting </a:t>
            </a:r>
            <a:r>
              <a:rPr dirty="0" smtClean="0"/>
              <a:t>on</a:t>
            </a:r>
            <a:r>
              <a:rPr spc="-5" dirty="0" smtClean="0"/>
              <a:t> </a:t>
            </a:r>
            <a:r>
              <a:rPr spc="-10" dirty="0"/>
              <a:t>All</a:t>
            </a:r>
            <a:r>
              <a:rPr spc="-5" dirty="0"/>
              <a:t> This</a:t>
            </a:r>
            <a:r>
              <a:rPr spc="-10" dirty="0"/>
              <a:t> </a:t>
            </a:r>
            <a:r>
              <a:rPr dirty="0"/>
              <a:t>Data”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7-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2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12900"/>
            <a:ext cx="8026400" cy="990600"/>
            <a:chOff x="520700" y="1612900"/>
            <a:chExt cx="8026400" cy="990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25600"/>
              <a:ext cx="8001000" cy="965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25600"/>
              <a:ext cx="8001000" cy="965200"/>
            </a:xfrm>
            <a:custGeom>
              <a:avLst/>
              <a:gdLst/>
              <a:ahLst/>
              <a:cxnLst/>
              <a:rect l="l" t="t" r="r" b="b"/>
              <a:pathLst>
                <a:path w="8001000" h="965200">
                  <a:moveTo>
                    <a:pt x="0" y="160909"/>
                  </a:moveTo>
                  <a:lnTo>
                    <a:pt x="15628" y="99345"/>
                  </a:lnTo>
                  <a:lnTo>
                    <a:pt x="60147" y="47116"/>
                  </a:lnTo>
                  <a:lnTo>
                    <a:pt x="126758" y="12223"/>
                  </a:lnTo>
                  <a:lnTo>
                    <a:pt x="165088" y="3111"/>
                  </a:lnTo>
                  <a:lnTo>
                    <a:pt x="205333" y="0"/>
                  </a:lnTo>
                  <a:lnTo>
                    <a:pt x="7795641" y="0"/>
                  </a:lnTo>
                  <a:lnTo>
                    <a:pt x="7835896" y="3111"/>
                  </a:lnTo>
                  <a:lnTo>
                    <a:pt x="7874222" y="12223"/>
                  </a:lnTo>
                  <a:lnTo>
                    <a:pt x="7909548" y="27003"/>
                  </a:lnTo>
                  <a:lnTo>
                    <a:pt x="7966495" y="71647"/>
                  </a:lnTo>
                  <a:lnTo>
                    <a:pt x="7997023" y="129377"/>
                  </a:lnTo>
                  <a:lnTo>
                    <a:pt x="8001000" y="160909"/>
                  </a:lnTo>
                  <a:lnTo>
                    <a:pt x="8001000" y="804290"/>
                  </a:lnTo>
                  <a:lnTo>
                    <a:pt x="7985379" y="865854"/>
                  </a:lnTo>
                  <a:lnTo>
                    <a:pt x="7940802" y="918083"/>
                  </a:lnTo>
                  <a:lnTo>
                    <a:pt x="7874222" y="952976"/>
                  </a:lnTo>
                  <a:lnTo>
                    <a:pt x="7835896" y="962088"/>
                  </a:lnTo>
                  <a:lnTo>
                    <a:pt x="7795641" y="965200"/>
                  </a:lnTo>
                  <a:lnTo>
                    <a:pt x="205333" y="965200"/>
                  </a:lnTo>
                  <a:lnTo>
                    <a:pt x="165088" y="962088"/>
                  </a:lnTo>
                  <a:lnTo>
                    <a:pt x="126758" y="952976"/>
                  </a:lnTo>
                  <a:lnTo>
                    <a:pt x="91419" y="938196"/>
                  </a:lnTo>
                  <a:lnTo>
                    <a:pt x="34498" y="893552"/>
                  </a:lnTo>
                  <a:lnTo>
                    <a:pt x="3981" y="835822"/>
                  </a:lnTo>
                  <a:lnTo>
                    <a:pt x="0" y="804290"/>
                  </a:lnTo>
                  <a:lnTo>
                    <a:pt x="0" y="16090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6790" y="1780413"/>
            <a:ext cx="609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On-Line</a:t>
            </a:r>
            <a:r>
              <a:rPr sz="3600" spc="-22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Analytical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Processing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2666936"/>
            <a:ext cx="8001000" cy="31607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3400" y="2666936"/>
            <a:ext cx="8001000" cy="316103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8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229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3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toán</a:t>
            </a:r>
            <a:r>
              <a:rPr sz="3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gộp</a:t>
            </a:r>
            <a:r>
              <a:rPr sz="32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hoàn</a:t>
            </a:r>
            <a:r>
              <a:rPr sz="32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thiện</a:t>
            </a:r>
            <a:endParaRPr sz="32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37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1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Nhanh</a:t>
            </a:r>
            <a:endParaRPr sz="32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39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2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Đơn</a:t>
            </a:r>
            <a:r>
              <a:rPr sz="32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000308"/>
                </a:solidFill>
                <a:latin typeface="Arial"/>
                <a:cs typeface="Arial"/>
              </a:rPr>
              <a:t>giản</a:t>
            </a:r>
            <a:endParaRPr sz="32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38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2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Đa</a:t>
            </a:r>
            <a:r>
              <a:rPr sz="3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chiều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6000" y="457200"/>
            <a:ext cx="6553200" cy="122725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70915" algn="l"/>
              </a:tabLst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Q4:	Hệ</a:t>
            </a:r>
            <a:r>
              <a:rPr sz="3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32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32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tích</a:t>
            </a:r>
            <a:r>
              <a:rPr sz="3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trực</a:t>
            </a:r>
            <a:r>
              <a:rPr sz="32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tuyến</a:t>
            </a:r>
            <a:r>
              <a:rPr sz="32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OLAP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625854"/>
            <a:ext cx="7669530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sánh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tất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cả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2015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tổng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2014?</a:t>
            </a:r>
            <a:endParaRPr sz="2000">
              <a:latin typeface="Arial"/>
              <a:cs typeface="Arial"/>
            </a:endParaRPr>
          </a:p>
          <a:p>
            <a:pPr marL="355600" marR="49530" indent="-3429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Làm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 để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 sánh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lợi nhuận tính đến hôm nay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 với cùng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kỳ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ngoái?</a:t>
            </a:r>
            <a:endParaRPr sz="2000">
              <a:latin typeface="Arial"/>
              <a:cs typeface="Arial"/>
            </a:endParaRPr>
          </a:p>
          <a:p>
            <a:pPr marL="355600" marR="59690" indent="-3429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tiền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những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trên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35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tuổi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ngoái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bao nhiêu? Làm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 để năm nay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số tiền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đó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tăng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 với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ngoái?</a:t>
            </a:r>
            <a:endParaRPr sz="2000">
              <a:latin typeface="Arial"/>
              <a:cs typeface="Arial"/>
            </a:endParaRPr>
          </a:p>
          <a:p>
            <a:pPr marL="355600" marR="229235" indent="-3429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Làm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nhiều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sản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phẩm đã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bán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tại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hai quốc gia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/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khu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vực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tháng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đối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lập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cùng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tháng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ngoái?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Đối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mỗi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nhóm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tuổi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hàng,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chia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lợi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nhuận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(cả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biên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độ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tỷ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lệ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tổng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số)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loại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sản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gì?</a:t>
            </a:r>
            <a:endParaRPr sz="2000">
              <a:latin typeface="Arial"/>
              <a:cs typeface="Arial"/>
            </a:endParaRPr>
          </a:p>
          <a:p>
            <a:pPr marL="355600" marR="224790" indent="-342900" algn="just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Tìm ra các nhân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kinh doanh, các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nhà phân phối, nhà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cấp, khách hàng,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đối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tác,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hoặc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ở mức trên và mức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dưới?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52800" y="609600"/>
            <a:ext cx="19812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OLAP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52535" y="6354267"/>
            <a:ext cx="3321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9</a:t>
            </a: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81422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760730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</a:rPr>
              <a:t>OLAP </a:t>
            </a:r>
            <a:r>
              <a:rPr spc="-5" dirty="0">
                <a:solidFill>
                  <a:srgbClr val="2C2B00"/>
                </a:solidFill>
              </a:rPr>
              <a:t>Cube: Product </a:t>
            </a:r>
            <a:r>
              <a:rPr spc="-15" dirty="0">
                <a:solidFill>
                  <a:srgbClr val="2C2B00"/>
                </a:solidFill>
              </a:rPr>
              <a:t>Family by Store </a:t>
            </a:r>
            <a:r>
              <a:rPr spc="-45" dirty="0">
                <a:solidFill>
                  <a:srgbClr val="2C2B00"/>
                </a:solidFill>
              </a:rPr>
              <a:t>Type </a:t>
            </a:r>
            <a:r>
              <a:rPr spc="-785" dirty="0">
                <a:solidFill>
                  <a:srgbClr val="2C2B00"/>
                </a:solidFill>
              </a:rPr>
              <a:t> </a:t>
            </a:r>
            <a:r>
              <a:rPr spc="-15" dirty="0">
                <a:solidFill>
                  <a:srgbClr val="2C2B00"/>
                </a:solidFill>
              </a:rPr>
              <a:t>Displayed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Using </a:t>
            </a:r>
            <a:r>
              <a:rPr spc="-10" dirty="0">
                <a:solidFill>
                  <a:srgbClr val="2C2B00"/>
                </a:solidFill>
              </a:rPr>
              <a:t>Excel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spc="-15" dirty="0">
                <a:solidFill>
                  <a:srgbClr val="2C2B00"/>
                </a:solidFill>
              </a:rPr>
              <a:t>Pivot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spc="-40" dirty="0">
                <a:solidFill>
                  <a:srgbClr val="2C2B00"/>
                </a:solidFill>
              </a:rPr>
              <a:t>Table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62000" y="1981200"/>
            <a:ext cx="7696200" cy="2667000"/>
            <a:chOff x="762000" y="1981200"/>
            <a:chExt cx="7696200" cy="266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981200"/>
              <a:ext cx="7696200" cy="2667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200" y="2743200"/>
              <a:ext cx="2362200" cy="838200"/>
            </a:xfrm>
            <a:custGeom>
              <a:avLst/>
              <a:gdLst/>
              <a:ahLst/>
              <a:cxnLst/>
              <a:rect l="l" t="t" r="r" b="b"/>
              <a:pathLst>
                <a:path w="2362200" h="838200">
                  <a:moveTo>
                    <a:pt x="1143000" y="266700"/>
                  </a:moveTo>
                  <a:lnTo>
                    <a:pt x="1157060" y="209478"/>
                  </a:lnTo>
                  <a:lnTo>
                    <a:pt x="1197257" y="156538"/>
                  </a:lnTo>
                  <a:lnTo>
                    <a:pt x="1260616" y="109179"/>
                  </a:lnTo>
                  <a:lnTo>
                    <a:pt x="1300051" y="87999"/>
                  </a:lnTo>
                  <a:lnTo>
                    <a:pt x="1344162" y="68701"/>
                  </a:lnTo>
                  <a:lnTo>
                    <a:pt x="1392576" y="51450"/>
                  </a:lnTo>
                  <a:lnTo>
                    <a:pt x="1444921" y="36406"/>
                  </a:lnTo>
                  <a:lnTo>
                    <a:pt x="1500825" y="23733"/>
                  </a:lnTo>
                  <a:lnTo>
                    <a:pt x="1559917" y="13594"/>
                  </a:lnTo>
                  <a:lnTo>
                    <a:pt x="1621825" y="6150"/>
                  </a:lnTo>
                  <a:lnTo>
                    <a:pt x="1686176" y="1564"/>
                  </a:lnTo>
                  <a:lnTo>
                    <a:pt x="1752600" y="0"/>
                  </a:lnTo>
                  <a:lnTo>
                    <a:pt x="1819023" y="1564"/>
                  </a:lnTo>
                  <a:lnTo>
                    <a:pt x="1883374" y="6150"/>
                  </a:lnTo>
                  <a:lnTo>
                    <a:pt x="1945282" y="13594"/>
                  </a:lnTo>
                  <a:lnTo>
                    <a:pt x="2004374" y="23733"/>
                  </a:lnTo>
                  <a:lnTo>
                    <a:pt x="2060278" y="36406"/>
                  </a:lnTo>
                  <a:lnTo>
                    <a:pt x="2112623" y="51450"/>
                  </a:lnTo>
                  <a:lnTo>
                    <a:pt x="2161037" y="68701"/>
                  </a:lnTo>
                  <a:lnTo>
                    <a:pt x="2205148" y="87999"/>
                  </a:lnTo>
                  <a:lnTo>
                    <a:pt x="2244583" y="109179"/>
                  </a:lnTo>
                  <a:lnTo>
                    <a:pt x="2278972" y="132080"/>
                  </a:lnTo>
                  <a:lnTo>
                    <a:pt x="2331122" y="182392"/>
                  </a:lnTo>
                  <a:lnTo>
                    <a:pt x="2358623" y="237635"/>
                  </a:lnTo>
                  <a:lnTo>
                    <a:pt x="2362200" y="266700"/>
                  </a:lnTo>
                  <a:lnTo>
                    <a:pt x="2358623" y="295764"/>
                  </a:lnTo>
                  <a:lnTo>
                    <a:pt x="2331122" y="351007"/>
                  </a:lnTo>
                  <a:lnTo>
                    <a:pt x="2278972" y="401319"/>
                  </a:lnTo>
                  <a:lnTo>
                    <a:pt x="2244583" y="424220"/>
                  </a:lnTo>
                  <a:lnTo>
                    <a:pt x="2205148" y="445400"/>
                  </a:lnTo>
                  <a:lnTo>
                    <a:pt x="2161037" y="464698"/>
                  </a:lnTo>
                  <a:lnTo>
                    <a:pt x="2112623" y="481949"/>
                  </a:lnTo>
                  <a:lnTo>
                    <a:pt x="2060278" y="496993"/>
                  </a:lnTo>
                  <a:lnTo>
                    <a:pt x="2004374" y="509666"/>
                  </a:lnTo>
                  <a:lnTo>
                    <a:pt x="1945282" y="519805"/>
                  </a:lnTo>
                  <a:lnTo>
                    <a:pt x="1883374" y="527249"/>
                  </a:lnTo>
                  <a:lnTo>
                    <a:pt x="1819023" y="531835"/>
                  </a:lnTo>
                  <a:lnTo>
                    <a:pt x="1752600" y="533400"/>
                  </a:lnTo>
                  <a:lnTo>
                    <a:pt x="1686176" y="531835"/>
                  </a:lnTo>
                  <a:lnTo>
                    <a:pt x="1621825" y="527249"/>
                  </a:lnTo>
                  <a:lnTo>
                    <a:pt x="1559917" y="519805"/>
                  </a:lnTo>
                  <a:lnTo>
                    <a:pt x="1500825" y="509666"/>
                  </a:lnTo>
                  <a:lnTo>
                    <a:pt x="1444921" y="496993"/>
                  </a:lnTo>
                  <a:lnTo>
                    <a:pt x="1392576" y="481949"/>
                  </a:lnTo>
                  <a:lnTo>
                    <a:pt x="1344162" y="464698"/>
                  </a:lnTo>
                  <a:lnTo>
                    <a:pt x="1300051" y="445400"/>
                  </a:lnTo>
                  <a:lnTo>
                    <a:pt x="1260616" y="424220"/>
                  </a:lnTo>
                  <a:lnTo>
                    <a:pt x="1226227" y="401319"/>
                  </a:lnTo>
                  <a:lnTo>
                    <a:pt x="1174077" y="351007"/>
                  </a:lnTo>
                  <a:lnTo>
                    <a:pt x="1146576" y="295764"/>
                  </a:lnTo>
                  <a:lnTo>
                    <a:pt x="1143000" y="266700"/>
                  </a:lnTo>
                  <a:close/>
                </a:path>
                <a:path w="2362200" h="838200">
                  <a:moveTo>
                    <a:pt x="0" y="571500"/>
                  </a:moveTo>
                  <a:lnTo>
                    <a:pt x="14060" y="514278"/>
                  </a:lnTo>
                  <a:lnTo>
                    <a:pt x="54257" y="461338"/>
                  </a:lnTo>
                  <a:lnTo>
                    <a:pt x="117616" y="413979"/>
                  </a:lnTo>
                  <a:lnTo>
                    <a:pt x="157051" y="392799"/>
                  </a:lnTo>
                  <a:lnTo>
                    <a:pt x="201162" y="373501"/>
                  </a:lnTo>
                  <a:lnTo>
                    <a:pt x="249576" y="356250"/>
                  </a:lnTo>
                  <a:lnTo>
                    <a:pt x="301921" y="341206"/>
                  </a:lnTo>
                  <a:lnTo>
                    <a:pt x="357825" y="328533"/>
                  </a:lnTo>
                  <a:lnTo>
                    <a:pt x="416917" y="318394"/>
                  </a:lnTo>
                  <a:lnTo>
                    <a:pt x="478825" y="310950"/>
                  </a:lnTo>
                  <a:lnTo>
                    <a:pt x="543176" y="306364"/>
                  </a:lnTo>
                  <a:lnTo>
                    <a:pt x="609600" y="304800"/>
                  </a:lnTo>
                  <a:lnTo>
                    <a:pt x="676023" y="306364"/>
                  </a:lnTo>
                  <a:lnTo>
                    <a:pt x="740374" y="310950"/>
                  </a:lnTo>
                  <a:lnTo>
                    <a:pt x="802282" y="318394"/>
                  </a:lnTo>
                  <a:lnTo>
                    <a:pt x="861374" y="328533"/>
                  </a:lnTo>
                  <a:lnTo>
                    <a:pt x="917278" y="341206"/>
                  </a:lnTo>
                  <a:lnTo>
                    <a:pt x="969623" y="356250"/>
                  </a:lnTo>
                  <a:lnTo>
                    <a:pt x="1018037" y="373501"/>
                  </a:lnTo>
                  <a:lnTo>
                    <a:pt x="1062148" y="392799"/>
                  </a:lnTo>
                  <a:lnTo>
                    <a:pt x="1101583" y="413979"/>
                  </a:lnTo>
                  <a:lnTo>
                    <a:pt x="1135972" y="436880"/>
                  </a:lnTo>
                  <a:lnTo>
                    <a:pt x="1188122" y="487192"/>
                  </a:lnTo>
                  <a:lnTo>
                    <a:pt x="1215623" y="542435"/>
                  </a:lnTo>
                  <a:lnTo>
                    <a:pt x="1219200" y="571500"/>
                  </a:lnTo>
                  <a:lnTo>
                    <a:pt x="1215623" y="600564"/>
                  </a:lnTo>
                  <a:lnTo>
                    <a:pt x="1188122" y="655807"/>
                  </a:lnTo>
                  <a:lnTo>
                    <a:pt x="1135972" y="706119"/>
                  </a:lnTo>
                  <a:lnTo>
                    <a:pt x="1101583" y="729020"/>
                  </a:lnTo>
                  <a:lnTo>
                    <a:pt x="1062148" y="750200"/>
                  </a:lnTo>
                  <a:lnTo>
                    <a:pt x="1018037" y="769498"/>
                  </a:lnTo>
                  <a:lnTo>
                    <a:pt x="969623" y="786749"/>
                  </a:lnTo>
                  <a:lnTo>
                    <a:pt x="917278" y="801793"/>
                  </a:lnTo>
                  <a:lnTo>
                    <a:pt x="861374" y="814466"/>
                  </a:lnTo>
                  <a:lnTo>
                    <a:pt x="802282" y="824605"/>
                  </a:lnTo>
                  <a:lnTo>
                    <a:pt x="740374" y="832049"/>
                  </a:lnTo>
                  <a:lnTo>
                    <a:pt x="676023" y="836635"/>
                  </a:lnTo>
                  <a:lnTo>
                    <a:pt x="609600" y="838200"/>
                  </a:lnTo>
                  <a:lnTo>
                    <a:pt x="543176" y="836635"/>
                  </a:lnTo>
                  <a:lnTo>
                    <a:pt x="478825" y="832049"/>
                  </a:lnTo>
                  <a:lnTo>
                    <a:pt x="416917" y="824605"/>
                  </a:lnTo>
                  <a:lnTo>
                    <a:pt x="357825" y="814466"/>
                  </a:lnTo>
                  <a:lnTo>
                    <a:pt x="301921" y="801793"/>
                  </a:lnTo>
                  <a:lnTo>
                    <a:pt x="249576" y="786749"/>
                  </a:lnTo>
                  <a:lnTo>
                    <a:pt x="201162" y="769498"/>
                  </a:lnTo>
                  <a:lnTo>
                    <a:pt x="157051" y="750200"/>
                  </a:lnTo>
                  <a:lnTo>
                    <a:pt x="117616" y="729020"/>
                  </a:lnTo>
                  <a:lnTo>
                    <a:pt x="83227" y="706119"/>
                  </a:lnTo>
                  <a:lnTo>
                    <a:pt x="31077" y="655807"/>
                  </a:lnTo>
                  <a:lnTo>
                    <a:pt x="3576" y="600564"/>
                  </a:lnTo>
                  <a:lnTo>
                    <a:pt x="0" y="5715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24200" y="4953063"/>
            <a:ext cx="2705100" cy="462280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309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2-dimension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table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269" y="669925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725805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</a:rPr>
              <a:t>OLAP </a:t>
            </a:r>
            <a:r>
              <a:rPr spc="-5" dirty="0">
                <a:solidFill>
                  <a:srgbClr val="2C2B00"/>
                </a:solidFill>
              </a:rPr>
              <a:t>Cube: Product </a:t>
            </a:r>
            <a:r>
              <a:rPr spc="-15" dirty="0">
                <a:solidFill>
                  <a:srgbClr val="2C2B00"/>
                </a:solidFill>
              </a:rPr>
              <a:t>Family by </a:t>
            </a:r>
            <a:r>
              <a:rPr spc="5" dirty="0">
                <a:solidFill>
                  <a:srgbClr val="2C2B00"/>
                </a:solidFill>
              </a:rPr>
              <a:t>Country </a:t>
            </a:r>
            <a:r>
              <a:rPr spc="-15" dirty="0">
                <a:solidFill>
                  <a:srgbClr val="2C2B00"/>
                </a:solidFill>
              </a:rPr>
              <a:t>by </a:t>
            </a:r>
            <a:r>
              <a:rPr spc="-785" dirty="0">
                <a:solidFill>
                  <a:srgbClr val="2C2B00"/>
                </a:solidFill>
              </a:rPr>
              <a:t> </a:t>
            </a:r>
            <a:r>
              <a:rPr spc="-15" dirty="0">
                <a:solidFill>
                  <a:srgbClr val="2C2B00"/>
                </a:solidFill>
              </a:rPr>
              <a:t>State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25" dirty="0">
                <a:solidFill>
                  <a:srgbClr val="2C2B00"/>
                </a:solidFill>
              </a:rPr>
              <a:t>by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spc="-20" dirty="0">
                <a:solidFill>
                  <a:srgbClr val="2C2B00"/>
                </a:solidFill>
              </a:rPr>
              <a:t>Store </a:t>
            </a:r>
            <a:r>
              <a:rPr spc="-45" dirty="0">
                <a:solidFill>
                  <a:srgbClr val="2C2B00"/>
                </a:solidFill>
              </a:rPr>
              <a:t>Type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(4-Dimensions)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85800" y="1660525"/>
            <a:ext cx="7620000" cy="4343400"/>
            <a:chOff x="685800" y="1660525"/>
            <a:chExt cx="7620000" cy="4343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660525"/>
              <a:ext cx="7620000" cy="4343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200" y="2133600"/>
              <a:ext cx="3429000" cy="990600"/>
            </a:xfrm>
            <a:custGeom>
              <a:avLst/>
              <a:gdLst/>
              <a:ahLst/>
              <a:cxnLst/>
              <a:rect l="l" t="t" r="r" b="b"/>
              <a:pathLst>
                <a:path w="3429000" h="990600">
                  <a:moveTo>
                    <a:pt x="0" y="723900"/>
                  </a:moveTo>
                  <a:lnTo>
                    <a:pt x="18660" y="679178"/>
                  </a:lnTo>
                  <a:lnTo>
                    <a:pt x="50897" y="650660"/>
                  </a:lnTo>
                  <a:lnTo>
                    <a:pt x="97920" y="623389"/>
                  </a:lnTo>
                  <a:lnTo>
                    <a:pt x="158828" y="597546"/>
                  </a:lnTo>
                  <a:lnTo>
                    <a:pt x="232722" y="573309"/>
                  </a:lnTo>
                  <a:lnTo>
                    <a:pt x="274257" y="561850"/>
                  </a:lnTo>
                  <a:lnTo>
                    <a:pt x="318700" y="550860"/>
                  </a:lnTo>
                  <a:lnTo>
                    <a:pt x="365939" y="540362"/>
                  </a:lnTo>
                  <a:lnTo>
                    <a:pt x="415862" y="530378"/>
                  </a:lnTo>
                  <a:lnTo>
                    <a:pt x="468355" y="520931"/>
                  </a:lnTo>
                  <a:lnTo>
                    <a:pt x="523307" y="512043"/>
                  </a:lnTo>
                  <a:lnTo>
                    <a:pt x="580605" y="503737"/>
                  </a:lnTo>
                  <a:lnTo>
                    <a:pt x="640136" y="496035"/>
                  </a:lnTo>
                  <a:lnTo>
                    <a:pt x="701787" y="488960"/>
                  </a:lnTo>
                  <a:lnTo>
                    <a:pt x="765446" y="482534"/>
                  </a:lnTo>
                  <a:lnTo>
                    <a:pt x="831001" y="476780"/>
                  </a:lnTo>
                  <a:lnTo>
                    <a:pt x="898338" y="471720"/>
                  </a:lnTo>
                  <a:lnTo>
                    <a:pt x="967346" y="467377"/>
                  </a:lnTo>
                  <a:lnTo>
                    <a:pt x="1037912" y="463773"/>
                  </a:lnTo>
                  <a:lnTo>
                    <a:pt x="1109922" y="460931"/>
                  </a:lnTo>
                  <a:lnTo>
                    <a:pt x="1183266" y="458873"/>
                  </a:lnTo>
                  <a:lnTo>
                    <a:pt x="1257829" y="457622"/>
                  </a:lnTo>
                  <a:lnTo>
                    <a:pt x="1333500" y="457200"/>
                  </a:lnTo>
                  <a:lnTo>
                    <a:pt x="1409170" y="457622"/>
                  </a:lnTo>
                  <a:lnTo>
                    <a:pt x="1483733" y="458873"/>
                  </a:lnTo>
                  <a:lnTo>
                    <a:pt x="1557077" y="460931"/>
                  </a:lnTo>
                  <a:lnTo>
                    <a:pt x="1629087" y="463773"/>
                  </a:lnTo>
                  <a:lnTo>
                    <a:pt x="1699653" y="467377"/>
                  </a:lnTo>
                  <a:lnTo>
                    <a:pt x="1768661" y="471720"/>
                  </a:lnTo>
                  <a:lnTo>
                    <a:pt x="1835998" y="476780"/>
                  </a:lnTo>
                  <a:lnTo>
                    <a:pt x="1901553" y="482534"/>
                  </a:lnTo>
                  <a:lnTo>
                    <a:pt x="1965212" y="488960"/>
                  </a:lnTo>
                  <a:lnTo>
                    <a:pt x="2026863" y="496035"/>
                  </a:lnTo>
                  <a:lnTo>
                    <a:pt x="2086394" y="503737"/>
                  </a:lnTo>
                  <a:lnTo>
                    <a:pt x="2143692" y="512043"/>
                  </a:lnTo>
                  <a:lnTo>
                    <a:pt x="2198644" y="520931"/>
                  </a:lnTo>
                  <a:lnTo>
                    <a:pt x="2251137" y="530378"/>
                  </a:lnTo>
                  <a:lnTo>
                    <a:pt x="2301060" y="540362"/>
                  </a:lnTo>
                  <a:lnTo>
                    <a:pt x="2348299" y="550860"/>
                  </a:lnTo>
                  <a:lnTo>
                    <a:pt x="2392742" y="561850"/>
                  </a:lnTo>
                  <a:lnTo>
                    <a:pt x="2434277" y="573309"/>
                  </a:lnTo>
                  <a:lnTo>
                    <a:pt x="2472791" y="585215"/>
                  </a:lnTo>
                  <a:lnTo>
                    <a:pt x="2540304" y="610278"/>
                  </a:lnTo>
                  <a:lnTo>
                    <a:pt x="2594383" y="636857"/>
                  </a:lnTo>
                  <a:lnTo>
                    <a:pt x="2634125" y="664774"/>
                  </a:lnTo>
                  <a:lnTo>
                    <a:pt x="2664889" y="708763"/>
                  </a:lnTo>
                  <a:lnTo>
                    <a:pt x="2667000" y="723900"/>
                  </a:lnTo>
                  <a:lnTo>
                    <a:pt x="2664889" y="739036"/>
                  </a:lnTo>
                  <a:lnTo>
                    <a:pt x="2634125" y="783025"/>
                  </a:lnTo>
                  <a:lnTo>
                    <a:pt x="2594383" y="810942"/>
                  </a:lnTo>
                  <a:lnTo>
                    <a:pt x="2540304" y="837521"/>
                  </a:lnTo>
                  <a:lnTo>
                    <a:pt x="2472791" y="862584"/>
                  </a:lnTo>
                  <a:lnTo>
                    <a:pt x="2434277" y="874490"/>
                  </a:lnTo>
                  <a:lnTo>
                    <a:pt x="2392742" y="885949"/>
                  </a:lnTo>
                  <a:lnTo>
                    <a:pt x="2348299" y="896939"/>
                  </a:lnTo>
                  <a:lnTo>
                    <a:pt x="2301060" y="907437"/>
                  </a:lnTo>
                  <a:lnTo>
                    <a:pt x="2251137" y="917421"/>
                  </a:lnTo>
                  <a:lnTo>
                    <a:pt x="2198644" y="926868"/>
                  </a:lnTo>
                  <a:lnTo>
                    <a:pt x="2143692" y="935756"/>
                  </a:lnTo>
                  <a:lnTo>
                    <a:pt x="2086394" y="944062"/>
                  </a:lnTo>
                  <a:lnTo>
                    <a:pt x="2026863" y="951764"/>
                  </a:lnTo>
                  <a:lnTo>
                    <a:pt x="1965212" y="958839"/>
                  </a:lnTo>
                  <a:lnTo>
                    <a:pt x="1901553" y="965265"/>
                  </a:lnTo>
                  <a:lnTo>
                    <a:pt x="1835998" y="971019"/>
                  </a:lnTo>
                  <a:lnTo>
                    <a:pt x="1768661" y="976079"/>
                  </a:lnTo>
                  <a:lnTo>
                    <a:pt x="1699653" y="980422"/>
                  </a:lnTo>
                  <a:lnTo>
                    <a:pt x="1629087" y="984026"/>
                  </a:lnTo>
                  <a:lnTo>
                    <a:pt x="1557077" y="986868"/>
                  </a:lnTo>
                  <a:lnTo>
                    <a:pt x="1483733" y="988926"/>
                  </a:lnTo>
                  <a:lnTo>
                    <a:pt x="1409170" y="990177"/>
                  </a:lnTo>
                  <a:lnTo>
                    <a:pt x="1333500" y="990600"/>
                  </a:lnTo>
                  <a:lnTo>
                    <a:pt x="1257829" y="990177"/>
                  </a:lnTo>
                  <a:lnTo>
                    <a:pt x="1183266" y="988926"/>
                  </a:lnTo>
                  <a:lnTo>
                    <a:pt x="1109922" y="986868"/>
                  </a:lnTo>
                  <a:lnTo>
                    <a:pt x="1037912" y="984026"/>
                  </a:lnTo>
                  <a:lnTo>
                    <a:pt x="967346" y="980422"/>
                  </a:lnTo>
                  <a:lnTo>
                    <a:pt x="898338" y="976079"/>
                  </a:lnTo>
                  <a:lnTo>
                    <a:pt x="831001" y="971019"/>
                  </a:lnTo>
                  <a:lnTo>
                    <a:pt x="765446" y="965265"/>
                  </a:lnTo>
                  <a:lnTo>
                    <a:pt x="701787" y="958839"/>
                  </a:lnTo>
                  <a:lnTo>
                    <a:pt x="640136" y="951764"/>
                  </a:lnTo>
                  <a:lnTo>
                    <a:pt x="580605" y="944062"/>
                  </a:lnTo>
                  <a:lnTo>
                    <a:pt x="523307" y="935756"/>
                  </a:lnTo>
                  <a:lnTo>
                    <a:pt x="468355" y="926868"/>
                  </a:lnTo>
                  <a:lnTo>
                    <a:pt x="415862" y="917421"/>
                  </a:lnTo>
                  <a:lnTo>
                    <a:pt x="365939" y="907437"/>
                  </a:lnTo>
                  <a:lnTo>
                    <a:pt x="318700" y="896939"/>
                  </a:lnTo>
                  <a:lnTo>
                    <a:pt x="274257" y="885949"/>
                  </a:lnTo>
                  <a:lnTo>
                    <a:pt x="232722" y="874490"/>
                  </a:lnTo>
                  <a:lnTo>
                    <a:pt x="194208" y="862584"/>
                  </a:lnTo>
                  <a:lnTo>
                    <a:pt x="126695" y="837521"/>
                  </a:lnTo>
                  <a:lnTo>
                    <a:pt x="72616" y="810942"/>
                  </a:lnTo>
                  <a:lnTo>
                    <a:pt x="32874" y="783025"/>
                  </a:lnTo>
                  <a:lnTo>
                    <a:pt x="2110" y="739036"/>
                  </a:lnTo>
                  <a:lnTo>
                    <a:pt x="0" y="723900"/>
                  </a:lnTo>
                  <a:close/>
                </a:path>
                <a:path w="3429000" h="990600">
                  <a:moveTo>
                    <a:pt x="2209800" y="266700"/>
                  </a:moveTo>
                  <a:lnTo>
                    <a:pt x="2223860" y="209478"/>
                  </a:lnTo>
                  <a:lnTo>
                    <a:pt x="2264057" y="156538"/>
                  </a:lnTo>
                  <a:lnTo>
                    <a:pt x="2327416" y="109179"/>
                  </a:lnTo>
                  <a:lnTo>
                    <a:pt x="2366851" y="87999"/>
                  </a:lnTo>
                  <a:lnTo>
                    <a:pt x="2410962" y="68701"/>
                  </a:lnTo>
                  <a:lnTo>
                    <a:pt x="2459376" y="51450"/>
                  </a:lnTo>
                  <a:lnTo>
                    <a:pt x="2511721" y="36406"/>
                  </a:lnTo>
                  <a:lnTo>
                    <a:pt x="2567625" y="23733"/>
                  </a:lnTo>
                  <a:lnTo>
                    <a:pt x="2626717" y="13594"/>
                  </a:lnTo>
                  <a:lnTo>
                    <a:pt x="2688625" y="6150"/>
                  </a:lnTo>
                  <a:lnTo>
                    <a:pt x="2752976" y="1564"/>
                  </a:lnTo>
                  <a:lnTo>
                    <a:pt x="2819400" y="0"/>
                  </a:lnTo>
                  <a:lnTo>
                    <a:pt x="2885823" y="1564"/>
                  </a:lnTo>
                  <a:lnTo>
                    <a:pt x="2950174" y="6150"/>
                  </a:lnTo>
                  <a:lnTo>
                    <a:pt x="3012082" y="13594"/>
                  </a:lnTo>
                  <a:lnTo>
                    <a:pt x="3071174" y="23733"/>
                  </a:lnTo>
                  <a:lnTo>
                    <a:pt x="3127078" y="36406"/>
                  </a:lnTo>
                  <a:lnTo>
                    <a:pt x="3179423" y="51450"/>
                  </a:lnTo>
                  <a:lnTo>
                    <a:pt x="3227837" y="68701"/>
                  </a:lnTo>
                  <a:lnTo>
                    <a:pt x="3271948" y="87999"/>
                  </a:lnTo>
                  <a:lnTo>
                    <a:pt x="3311383" y="109179"/>
                  </a:lnTo>
                  <a:lnTo>
                    <a:pt x="3345772" y="132080"/>
                  </a:lnTo>
                  <a:lnTo>
                    <a:pt x="3397922" y="182392"/>
                  </a:lnTo>
                  <a:lnTo>
                    <a:pt x="3425423" y="237635"/>
                  </a:lnTo>
                  <a:lnTo>
                    <a:pt x="3429000" y="266700"/>
                  </a:lnTo>
                  <a:lnTo>
                    <a:pt x="3425423" y="295764"/>
                  </a:lnTo>
                  <a:lnTo>
                    <a:pt x="3397922" y="351007"/>
                  </a:lnTo>
                  <a:lnTo>
                    <a:pt x="3345772" y="401319"/>
                  </a:lnTo>
                  <a:lnTo>
                    <a:pt x="3311383" y="424220"/>
                  </a:lnTo>
                  <a:lnTo>
                    <a:pt x="3271948" y="445400"/>
                  </a:lnTo>
                  <a:lnTo>
                    <a:pt x="3227837" y="464698"/>
                  </a:lnTo>
                  <a:lnTo>
                    <a:pt x="3179423" y="481949"/>
                  </a:lnTo>
                  <a:lnTo>
                    <a:pt x="3127078" y="496993"/>
                  </a:lnTo>
                  <a:lnTo>
                    <a:pt x="3071174" y="509666"/>
                  </a:lnTo>
                  <a:lnTo>
                    <a:pt x="3012082" y="519805"/>
                  </a:lnTo>
                  <a:lnTo>
                    <a:pt x="2950174" y="527249"/>
                  </a:lnTo>
                  <a:lnTo>
                    <a:pt x="2885823" y="531835"/>
                  </a:lnTo>
                  <a:lnTo>
                    <a:pt x="2819400" y="533400"/>
                  </a:lnTo>
                  <a:lnTo>
                    <a:pt x="2752976" y="531835"/>
                  </a:lnTo>
                  <a:lnTo>
                    <a:pt x="2688625" y="527249"/>
                  </a:lnTo>
                  <a:lnTo>
                    <a:pt x="2626717" y="519805"/>
                  </a:lnTo>
                  <a:lnTo>
                    <a:pt x="2567625" y="509666"/>
                  </a:lnTo>
                  <a:lnTo>
                    <a:pt x="2511721" y="496993"/>
                  </a:lnTo>
                  <a:lnTo>
                    <a:pt x="2459376" y="481949"/>
                  </a:lnTo>
                  <a:lnTo>
                    <a:pt x="2410962" y="464698"/>
                  </a:lnTo>
                  <a:lnTo>
                    <a:pt x="2366851" y="445400"/>
                  </a:lnTo>
                  <a:lnTo>
                    <a:pt x="2327416" y="424220"/>
                  </a:lnTo>
                  <a:lnTo>
                    <a:pt x="2293027" y="401319"/>
                  </a:lnTo>
                  <a:lnTo>
                    <a:pt x="2240877" y="351007"/>
                  </a:lnTo>
                  <a:lnTo>
                    <a:pt x="2213376" y="295764"/>
                  </a:lnTo>
                  <a:lnTo>
                    <a:pt x="2209800" y="2667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69925" y="644937"/>
            <a:ext cx="8001000" cy="1336263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690"/>
              </a:lnSpc>
              <a:tabLst>
                <a:tab pos="2333625" algn="l"/>
              </a:tabLst>
            </a:pPr>
            <a:r>
              <a:rPr sz="28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OLAP</a:t>
            </a:r>
            <a:r>
              <a:rPr sz="28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Cube:	</a:t>
            </a:r>
            <a:r>
              <a:rPr sz="28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Country,</a:t>
            </a:r>
            <a:r>
              <a:rPr sz="28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State,</a:t>
            </a:r>
            <a:r>
              <a:rPr sz="28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800" spc="-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City,</a:t>
            </a:r>
            <a:r>
              <a:rPr sz="28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Product</a:t>
            </a:r>
            <a:endParaRPr sz="2800" dirty="0">
              <a:latin typeface="Franklin Gothic Medium"/>
              <a:cs typeface="Franklin Gothic Medium"/>
            </a:endParaRPr>
          </a:p>
          <a:p>
            <a:pPr marL="91440" marR="347980">
              <a:lnSpc>
                <a:spcPct val="100000"/>
              </a:lnSpc>
            </a:pPr>
            <a:r>
              <a:rPr sz="2800" spc="-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Family,</a:t>
            </a:r>
            <a:r>
              <a:rPr sz="28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8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Store</a:t>
            </a:r>
            <a:r>
              <a:rPr sz="28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800" spc="-4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Type</a:t>
            </a:r>
            <a:r>
              <a:rPr sz="28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(5-Dimensions),</a:t>
            </a:r>
            <a:r>
              <a:rPr sz="28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Showing </a:t>
            </a:r>
            <a:r>
              <a:rPr sz="2800" spc="-78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Sales</a:t>
            </a:r>
            <a:r>
              <a:rPr sz="28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Data</a:t>
            </a:r>
            <a:r>
              <a:rPr sz="28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(Measure)</a:t>
            </a:r>
            <a:endParaRPr sz="2800" dirty="0">
              <a:latin typeface="Franklin Gothic Medium"/>
              <a:cs typeface="Franklin Gothic Medi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9925" y="1981200"/>
            <a:ext cx="7620000" cy="4114800"/>
            <a:chOff x="669925" y="1981200"/>
            <a:chExt cx="762000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925" y="1981200"/>
              <a:ext cx="7620000" cy="411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2000" y="2268600"/>
              <a:ext cx="4038600" cy="533400"/>
            </a:xfrm>
            <a:custGeom>
              <a:avLst/>
              <a:gdLst/>
              <a:ahLst/>
              <a:cxnLst/>
              <a:rect l="l" t="t" r="r" b="b"/>
              <a:pathLst>
                <a:path w="4038600" h="533400">
                  <a:moveTo>
                    <a:pt x="0" y="266700"/>
                  </a:moveTo>
                  <a:lnTo>
                    <a:pt x="22912" y="226386"/>
                  </a:lnTo>
                  <a:lnTo>
                    <a:pt x="68889" y="197368"/>
                  </a:lnTo>
                  <a:lnTo>
                    <a:pt x="112466" y="178707"/>
                  </a:lnTo>
                  <a:lnTo>
                    <a:pt x="165895" y="160656"/>
                  </a:lnTo>
                  <a:lnTo>
                    <a:pt x="228759" y="143272"/>
                  </a:lnTo>
                  <a:lnTo>
                    <a:pt x="300638" y="126609"/>
                  </a:lnTo>
                  <a:lnTo>
                    <a:pt x="339828" y="118565"/>
                  </a:lnTo>
                  <a:lnTo>
                    <a:pt x="381115" y="110723"/>
                  </a:lnTo>
                  <a:lnTo>
                    <a:pt x="424446" y="103088"/>
                  </a:lnTo>
                  <a:lnTo>
                    <a:pt x="469771" y="95668"/>
                  </a:lnTo>
                  <a:lnTo>
                    <a:pt x="517035" y="88470"/>
                  </a:lnTo>
                  <a:lnTo>
                    <a:pt x="566187" y="81501"/>
                  </a:lnTo>
                  <a:lnTo>
                    <a:pt x="617174" y="74768"/>
                  </a:lnTo>
                  <a:lnTo>
                    <a:pt x="669945" y="68276"/>
                  </a:lnTo>
                  <a:lnTo>
                    <a:pt x="724447" y="62035"/>
                  </a:lnTo>
                  <a:lnTo>
                    <a:pt x="780627" y="56049"/>
                  </a:lnTo>
                  <a:lnTo>
                    <a:pt x="838434" y="50327"/>
                  </a:lnTo>
                  <a:lnTo>
                    <a:pt x="897815" y="44874"/>
                  </a:lnTo>
                  <a:lnTo>
                    <a:pt x="958717" y="39699"/>
                  </a:lnTo>
                  <a:lnTo>
                    <a:pt x="1021089" y="34808"/>
                  </a:lnTo>
                  <a:lnTo>
                    <a:pt x="1084878" y="30207"/>
                  </a:lnTo>
                  <a:lnTo>
                    <a:pt x="1150032" y="25904"/>
                  </a:lnTo>
                  <a:lnTo>
                    <a:pt x="1216499" y="21906"/>
                  </a:lnTo>
                  <a:lnTo>
                    <a:pt x="1284225" y="18219"/>
                  </a:lnTo>
                  <a:lnTo>
                    <a:pt x="1353160" y="14850"/>
                  </a:lnTo>
                  <a:lnTo>
                    <a:pt x="1423250" y="11807"/>
                  </a:lnTo>
                  <a:lnTo>
                    <a:pt x="1494444" y="9096"/>
                  </a:lnTo>
                  <a:lnTo>
                    <a:pt x="1566689" y="6724"/>
                  </a:lnTo>
                  <a:lnTo>
                    <a:pt x="1639932" y="4698"/>
                  </a:lnTo>
                  <a:lnTo>
                    <a:pt x="1714122" y="3025"/>
                  </a:lnTo>
                  <a:lnTo>
                    <a:pt x="1789206" y="1712"/>
                  </a:lnTo>
                  <a:lnTo>
                    <a:pt x="1865132" y="765"/>
                  </a:lnTo>
                  <a:lnTo>
                    <a:pt x="1941847" y="192"/>
                  </a:lnTo>
                  <a:lnTo>
                    <a:pt x="2019300" y="0"/>
                  </a:lnTo>
                  <a:lnTo>
                    <a:pt x="2096752" y="192"/>
                  </a:lnTo>
                  <a:lnTo>
                    <a:pt x="2173467" y="765"/>
                  </a:lnTo>
                  <a:lnTo>
                    <a:pt x="2249393" y="1712"/>
                  </a:lnTo>
                  <a:lnTo>
                    <a:pt x="2324477" y="3025"/>
                  </a:lnTo>
                  <a:lnTo>
                    <a:pt x="2398667" y="4698"/>
                  </a:lnTo>
                  <a:lnTo>
                    <a:pt x="2471910" y="6724"/>
                  </a:lnTo>
                  <a:lnTo>
                    <a:pt x="2544155" y="9096"/>
                  </a:lnTo>
                  <a:lnTo>
                    <a:pt x="2615349" y="11807"/>
                  </a:lnTo>
                  <a:lnTo>
                    <a:pt x="2685439" y="14850"/>
                  </a:lnTo>
                  <a:lnTo>
                    <a:pt x="2754374" y="18219"/>
                  </a:lnTo>
                  <a:lnTo>
                    <a:pt x="2822100" y="21906"/>
                  </a:lnTo>
                  <a:lnTo>
                    <a:pt x="2888567" y="25904"/>
                  </a:lnTo>
                  <a:lnTo>
                    <a:pt x="2953721" y="30207"/>
                  </a:lnTo>
                  <a:lnTo>
                    <a:pt x="3017510" y="34808"/>
                  </a:lnTo>
                  <a:lnTo>
                    <a:pt x="3079882" y="39699"/>
                  </a:lnTo>
                  <a:lnTo>
                    <a:pt x="3140784" y="44874"/>
                  </a:lnTo>
                  <a:lnTo>
                    <a:pt x="3200165" y="50327"/>
                  </a:lnTo>
                  <a:lnTo>
                    <a:pt x="3257972" y="56049"/>
                  </a:lnTo>
                  <a:lnTo>
                    <a:pt x="3314152" y="62035"/>
                  </a:lnTo>
                  <a:lnTo>
                    <a:pt x="3368654" y="68276"/>
                  </a:lnTo>
                  <a:lnTo>
                    <a:pt x="3421425" y="74768"/>
                  </a:lnTo>
                  <a:lnTo>
                    <a:pt x="3472412" y="81501"/>
                  </a:lnTo>
                  <a:lnTo>
                    <a:pt x="3521564" y="88470"/>
                  </a:lnTo>
                  <a:lnTo>
                    <a:pt x="3568828" y="95668"/>
                  </a:lnTo>
                  <a:lnTo>
                    <a:pt x="3614153" y="103088"/>
                  </a:lnTo>
                  <a:lnTo>
                    <a:pt x="3657484" y="110723"/>
                  </a:lnTo>
                  <a:lnTo>
                    <a:pt x="3698771" y="118565"/>
                  </a:lnTo>
                  <a:lnTo>
                    <a:pt x="3737961" y="126609"/>
                  </a:lnTo>
                  <a:lnTo>
                    <a:pt x="3809840" y="143272"/>
                  </a:lnTo>
                  <a:lnTo>
                    <a:pt x="3872704" y="160656"/>
                  </a:lnTo>
                  <a:lnTo>
                    <a:pt x="3926133" y="178707"/>
                  </a:lnTo>
                  <a:lnTo>
                    <a:pt x="3969710" y="197368"/>
                  </a:lnTo>
                  <a:lnTo>
                    <a:pt x="4003016" y="216586"/>
                  </a:lnTo>
                  <a:lnTo>
                    <a:pt x="4032802" y="246334"/>
                  </a:lnTo>
                  <a:lnTo>
                    <a:pt x="4038600" y="266700"/>
                  </a:lnTo>
                  <a:lnTo>
                    <a:pt x="4037141" y="276923"/>
                  </a:lnTo>
                  <a:lnTo>
                    <a:pt x="4003016" y="316779"/>
                  </a:lnTo>
                  <a:lnTo>
                    <a:pt x="3969710" y="335987"/>
                  </a:lnTo>
                  <a:lnTo>
                    <a:pt x="3926133" y="354643"/>
                  </a:lnTo>
                  <a:lnTo>
                    <a:pt x="3872704" y="372689"/>
                  </a:lnTo>
                  <a:lnTo>
                    <a:pt x="3809840" y="390071"/>
                  </a:lnTo>
                  <a:lnTo>
                    <a:pt x="3737961" y="406734"/>
                  </a:lnTo>
                  <a:lnTo>
                    <a:pt x="3698771" y="414778"/>
                  </a:lnTo>
                  <a:lnTo>
                    <a:pt x="3657484" y="422621"/>
                  </a:lnTo>
                  <a:lnTo>
                    <a:pt x="3614153" y="430257"/>
                  </a:lnTo>
                  <a:lnTo>
                    <a:pt x="3568828" y="437678"/>
                  </a:lnTo>
                  <a:lnTo>
                    <a:pt x="3521564" y="444878"/>
                  </a:lnTo>
                  <a:lnTo>
                    <a:pt x="3472412" y="451849"/>
                  </a:lnTo>
                  <a:lnTo>
                    <a:pt x="3421425" y="458585"/>
                  </a:lnTo>
                  <a:lnTo>
                    <a:pt x="3368654" y="465079"/>
                  </a:lnTo>
                  <a:lnTo>
                    <a:pt x="3314152" y="471323"/>
                  </a:lnTo>
                  <a:lnTo>
                    <a:pt x="3257972" y="477311"/>
                  </a:lnTo>
                  <a:lnTo>
                    <a:pt x="3200165" y="483036"/>
                  </a:lnTo>
                  <a:lnTo>
                    <a:pt x="3140784" y="488492"/>
                  </a:lnTo>
                  <a:lnTo>
                    <a:pt x="3079882" y="493670"/>
                  </a:lnTo>
                  <a:lnTo>
                    <a:pt x="3017510" y="498564"/>
                  </a:lnTo>
                  <a:lnTo>
                    <a:pt x="2953721" y="503168"/>
                  </a:lnTo>
                  <a:lnTo>
                    <a:pt x="2888567" y="507474"/>
                  </a:lnTo>
                  <a:lnTo>
                    <a:pt x="2822100" y="511475"/>
                  </a:lnTo>
                  <a:lnTo>
                    <a:pt x="2754374" y="515164"/>
                  </a:lnTo>
                  <a:lnTo>
                    <a:pt x="2685439" y="518536"/>
                  </a:lnTo>
                  <a:lnTo>
                    <a:pt x="2615349" y="521581"/>
                  </a:lnTo>
                  <a:lnTo>
                    <a:pt x="2544155" y="524295"/>
                  </a:lnTo>
                  <a:lnTo>
                    <a:pt x="2471910" y="526669"/>
                  </a:lnTo>
                  <a:lnTo>
                    <a:pt x="2398667" y="528696"/>
                  </a:lnTo>
                  <a:lnTo>
                    <a:pt x="2324477" y="530371"/>
                  </a:lnTo>
                  <a:lnTo>
                    <a:pt x="2249393" y="531686"/>
                  </a:lnTo>
                  <a:lnTo>
                    <a:pt x="2173467" y="532633"/>
                  </a:lnTo>
                  <a:lnTo>
                    <a:pt x="2096752" y="533207"/>
                  </a:lnTo>
                  <a:lnTo>
                    <a:pt x="2019300" y="533400"/>
                  </a:lnTo>
                  <a:lnTo>
                    <a:pt x="1941847" y="533207"/>
                  </a:lnTo>
                  <a:lnTo>
                    <a:pt x="1865132" y="532633"/>
                  </a:lnTo>
                  <a:lnTo>
                    <a:pt x="1789206" y="531686"/>
                  </a:lnTo>
                  <a:lnTo>
                    <a:pt x="1714122" y="530371"/>
                  </a:lnTo>
                  <a:lnTo>
                    <a:pt x="1639932" y="528696"/>
                  </a:lnTo>
                  <a:lnTo>
                    <a:pt x="1566689" y="526669"/>
                  </a:lnTo>
                  <a:lnTo>
                    <a:pt x="1494444" y="524295"/>
                  </a:lnTo>
                  <a:lnTo>
                    <a:pt x="1423250" y="521581"/>
                  </a:lnTo>
                  <a:lnTo>
                    <a:pt x="1353160" y="518536"/>
                  </a:lnTo>
                  <a:lnTo>
                    <a:pt x="1284225" y="515164"/>
                  </a:lnTo>
                  <a:lnTo>
                    <a:pt x="1216499" y="511475"/>
                  </a:lnTo>
                  <a:lnTo>
                    <a:pt x="1150032" y="507474"/>
                  </a:lnTo>
                  <a:lnTo>
                    <a:pt x="1084878" y="503168"/>
                  </a:lnTo>
                  <a:lnTo>
                    <a:pt x="1021089" y="498564"/>
                  </a:lnTo>
                  <a:lnTo>
                    <a:pt x="958717" y="493670"/>
                  </a:lnTo>
                  <a:lnTo>
                    <a:pt x="897815" y="488492"/>
                  </a:lnTo>
                  <a:lnTo>
                    <a:pt x="838434" y="483036"/>
                  </a:lnTo>
                  <a:lnTo>
                    <a:pt x="780627" y="477311"/>
                  </a:lnTo>
                  <a:lnTo>
                    <a:pt x="724447" y="471323"/>
                  </a:lnTo>
                  <a:lnTo>
                    <a:pt x="669945" y="465079"/>
                  </a:lnTo>
                  <a:lnTo>
                    <a:pt x="617174" y="458585"/>
                  </a:lnTo>
                  <a:lnTo>
                    <a:pt x="566187" y="451849"/>
                  </a:lnTo>
                  <a:lnTo>
                    <a:pt x="517035" y="444878"/>
                  </a:lnTo>
                  <a:lnTo>
                    <a:pt x="469771" y="437678"/>
                  </a:lnTo>
                  <a:lnTo>
                    <a:pt x="424446" y="430257"/>
                  </a:lnTo>
                  <a:lnTo>
                    <a:pt x="381115" y="422621"/>
                  </a:lnTo>
                  <a:lnTo>
                    <a:pt x="339828" y="414778"/>
                  </a:lnTo>
                  <a:lnTo>
                    <a:pt x="300638" y="406734"/>
                  </a:lnTo>
                  <a:lnTo>
                    <a:pt x="228759" y="390071"/>
                  </a:lnTo>
                  <a:lnTo>
                    <a:pt x="165895" y="372689"/>
                  </a:lnTo>
                  <a:lnTo>
                    <a:pt x="112466" y="354643"/>
                  </a:lnTo>
                  <a:lnTo>
                    <a:pt x="68889" y="335987"/>
                  </a:lnTo>
                  <a:lnTo>
                    <a:pt x="35583" y="316779"/>
                  </a:lnTo>
                  <a:lnTo>
                    <a:pt x="5797" y="287049"/>
                  </a:lnTo>
                  <a:lnTo>
                    <a:pt x="0" y="2667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12900"/>
            <a:ext cx="4978400" cy="1084580"/>
            <a:chOff x="520700" y="1612900"/>
            <a:chExt cx="4978400" cy="1084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25600"/>
              <a:ext cx="4953000" cy="1058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25600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80">
                  <a:moveTo>
                    <a:pt x="0" y="176529"/>
                  </a:moveTo>
                  <a:lnTo>
                    <a:pt x="13423" y="108965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65"/>
                  </a:lnTo>
                  <a:lnTo>
                    <a:pt x="4953000" y="176529"/>
                  </a:lnTo>
                  <a:lnTo>
                    <a:pt x="4953000" y="882396"/>
                  </a:lnTo>
                  <a:lnTo>
                    <a:pt x="4939585" y="949896"/>
                  </a:lnTo>
                  <a:lnTo>
                    <a:pt x="4901311" y="1007110"/>
                  </a:lnTo>
                  <a:lnTo>
                    <a:pt x="4844145" y="1045384"/>
                  </a:lnTo>
                  <a:lnTo>
                    <a:pt x="4776597" y="1058799"/>
                  </a:lnTo>
                  <a:lnTo>
                    <a:pt x="176339" y="1058799"/>
                  </a:lnTo>
                  <a:lnTo>
                    <a:pt x="108861" y="1045384"/>
                  </a:lnTo>
                  <a:lnTo>
                    <a:pt x="51650" y="1007110"/>
                  </a:lnTo>
                  <a:lnTo>
                    <a:pt x="13423" y="949896"/>
                  </a:lnTo>
                  <a:lnTo>
                    <a:pt x="0" y="882396"/>
                  </a:lnTo>
                  <a:lnTo>
                    <a:pt x="0" y="17652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751201"/>
            <a:ext cx="4978400" cy="1084580"/>
            <a:chOff x="520700" y="2751201"/>
            <a:chExt cx="4978400" cy="1084580"/>
          </a:xfrm>
        </p:grpSpPr>
        <p:sp>
          <p:nvSpPr>
            <p:cNvPr id="6" name="object 6"/>
            <p:cNvSpPr/>
            <p:nvPr/>
          </p:nvSpPr>
          <p:spPr>
            <a:xfrm>
              <a:off x="533400" y="2763901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4776597" y="0"/>
                  </a:moveTo>
                  <a:lnTo>
                    <a:pt x="176339" y="0"/>
                  </a:lnTo>
                  <a:lnTo>
                    <a:pt x="141780" y="3415"/>
                  </a:lnTo>
                  <a:lnTo>
                    <a:pt x="78509" y="29628"/>
                  </a:lnTo>
                  <a:lnTo>
                    <a:pt x="29628" y="78533"/>
                  </a:lnTo>
                  <a:lnTo>
                    <a:pt x="3419" y="141843"/>
                  </a:lnTo>
                  <a:lnTo>
                    <a:pt x="0" y="176402"/>
                  </a:lnTo>
                  <a:lnTo>
                    <a:pt x="0" y="882269"/>
                  </a:lnTo>
                  <a:lnTo>
                    <a:pt x="13423" y="949832"/>
                  </a:lnTo>
                  <a:lnTo>
                    <a:pt x="51650" y="1007110"/>
                  </a:lnTo>
                  <a:lnTo>
                    <a:pt x="108861" y="1045384"/>
                  </a:lnTo>
                  <a:lnTo>
                    <a:pt x="176339" y="1058799"/>
                  </a:lnTo>
                  <a:lnTo>
                    <a:pt x="4776597" y="1058799"/>
                  </a:lnTo>
                  <a:lnTo>
                    <a:pt x="4844145" y="1045384"/>
                  </a:lnTo>
                  <a:lnTo>
                    <a:pt x="4901311" y="1007110"/>
                  </a:lnTo>
                  <a:lnTo>
                    <a:pt x="4939585" y="949833"/>
                  </a:lnTo>
                  <a:lnTo>
                    <a:pt x="4953000" y="882269"/>
                  </a:lnTo>
                  <a:lnTo>
                    <a:pt x="4953000" y="176402"/>
                  </a:lnTo>
                  <a:lnTo>
                    <a:pt x="4939585" y="108902"/>
                  </a:lnTo>
                  <a:lnTo>
                    <a:pt x="4901311" y="51688"/>
                  </a:lnTo>
                  <a:lnTo>
                    <a:pt x="4844145" y="13414"/>
                  </a:lnTo>
                  <a:lnTo>
                    <a:pt x="477659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2763901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0" y="176402"/>
                  </a:moveTo>
                  <a:lnTo>
                    <a:pt x="13423" y="108902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02"/>
                  </a:lnTo>
                  <a:lnTo>
                    <a:pt x="4953000" y="176402"/>
                  </a:lnTo>
                  <a:lnTo>
                    <a:pt x="4953000" y="882269"/>
                  </a:lnTo>
                  <a:lnTo>
                    <a:pt x="4939585" y="949833"/>
                  </a:lnTo>
                  <a:lnTo>
                    <a:pt x="4901311" y="1007110"/>
                  </a:lnTo>
                  <a:lnTo>
                    <a:pt x="4844145" y="1045384"/>
                  </a:lnTo>
                  <a:lnTo>
                    <a:pt x="4776597" y="1058799"/>
                  </a:lnTo>
                  <a:lnTo>
                    <a:pt x="176339" y="1058799"/>
                  </a:lnTo>
                  <a:lnTo>
                    <a:pt x="108861" y="1045384"/>
                  </a:lnTo>
                  <a:lnTo>
                    <a:pt x="51650" y="1007110"/>
                  </a:lnTo>
                  <a:lnTo>
                    <a:pt x="13423" y="949832"/>
                  </a:lnTo>
                  <a:lnTo>
                    <a:pt x="0" y="882269"/>
                  </a:lnTo>
                  <a:lnTo>
                    <a:pt x="0" y="17640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3891026"/>
            <a:ext cx="4978400" cy="1084580"/>
            <a:chOff x="520700" y="3891026"/>
            <a:chExt cx="4978400" cy="10845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903726"/>
              <a:ext cx="4953000" cy="10587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903726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0" y="176403"/>
                  </a:moveTo>
                  <a:lnTo>
                    <a:pt x="13423" y="108902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02"/>
                  </a:lnTo>
                  <a:lnTo>
                    <a:pt x="4953000" y="176403"/>
                  </a:lnTo>
                  <a:lnTo>
                    <a:pt x="4953000" y="882269"/>
                  </a:lnTo>
                  <a:lnTo>
                    <a:pt x="4939585" y="949833"/>
                  </a:lnTo>
                  <a:lnTo>
                    <a:pt x="4901311" y="1007110"/>
                  </a:lnTo>
                  <a:lnTo>
                    <a:pt x="4844145" y="1045384"/>
                  </a:lnTo>
                  <a:lnTo>
                    <a:pt x="4776597" y="1058799"/>
                  </a:lnTo>
                  <a:lnTo>
                    <a:pt x="176339" y="1058799"/>
                  </a:lnTo>
                  <a:lnTo>
                    <a:pt x="108861" y="1045384"/>
                  </a:lnTo>
                  <a:lnTo>
                    <a:pt x="51650" y="1007110"/>
                  </a:lnTo>
                  <a:lnTo>
                    <a:pt x="13423" y="949832"/>
                  </a:lnTo>
                  <a:lnTo>
                    <a:pt x="0" y="882269"/>
                  </a:lnTo>
                  <a:lnTo>
                    <a:pt x="0" y="176403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0700" y="5029200"/>
            <a:ext cx="4978400" cy="1084580"/>
            <a:chOff x="520700" y="5029200"/>
            <a:chExt cx="4978400" cy="1084580"/>
          </a:xfrm>
        </p:grpSpPr>
        <p:sp>
          <p:nvSpPr>
            <p:cNvPr id="12" name="object 12"/>
            <p:cNvSpPr/>
            <p:nvPr/>
          </p:nvSpPr>
          <p:spPr>
            <a:xfrm>
              <a:off x="533400" y="5041900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4776597" y="0"/>
                  </a:moveTo>
                  <a:lnTo>
                    <a:pt x="176339" y="0"/>
                  </a:lnTo>
                  <a:lnTo>
                    <a:pt x="141780" y="3415"/>
                  </a:lnTo>
                  <a:lnTo>
                    <a:pt x="78509" y="29628"/>
                  </a:lnTo>
                  <a:lnTo>
                    <a:pt x="29628" y="78589"/>
                  </a:lnTo>
                  <a:lnTo>
                    <a:pt x="3419" y="141914"/>
                  </a:lnTo>
                  <a:lnTo>
                    <a:pt x="0" y="176530"/>
                  </a:lnTo>
                  <a:lnTo>
                    <a:pt x="0" y="882383"/>
                  </a:lnTo>
                  <a:lnTo>
                    <a:pt x="13423" y="949917"/>
                  </a:lnTo>
                  <a:lnTo>
                    <a:pt x="51650" y="1007173"/>
                  </a:lnTo>
                  <a:lnTo>
                    <a:pt x="108861" y="1045429"/>
                  </a:lnTo>
                  <a:lnTo>
                    <a:pt x="176339" y="1058862"/>
                  </a:lnTo>
                  <a:lnTo>
                    <a:pt x="4776597" y="1058862"/>
                  </a:lnTo>
                  <a:lnTo>
                    <a:pt x="4844145" y="1045429"/>
                  </a:lnTo>
                  <a:lnTo>
                    <a:pt x="4901311" y="1007173"/>
                  </a:lnTo>
                  <a:lnTo>
                    <a:pt x="4939585" y="949917"/>
                  </a:lnTo>
                  <a:lnTo>
                    <a:pt x="4953000" y="882383"/>
                  </a:lnTo>
                  <a:lnTo>
                    <a:pt x="4953000" y="176530"/>
                  </a:lnTo>
                  <a:lnTo>
                    <a:pt x="4939585" y="108966"/>
                  </a:lnTo>
                  <a:lnTo>
                    <a:pt x="4901311" y="51688"/>
                  </a:lnTo>
                  <a:lnTo>
                    <a:pt x="4844145" y="13414"/>
                  </a:lnTo>
                  <a:lnTo>
                    <a:pt x="477659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0" y="5041900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0" y="176530"/>
                  </a:moveTo>
                  <a:lnTo>
                    <a:pt x="13423" y="108965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66"/>
                  </a:lnTo>
                  <a:lnTo>
                    <a:pt x="4953000" y="176530"/>
                  </a:lnTo>
                  <a:lnTo>
                    <a:pt x="4953000" y="882383"/>
                  </a:lnTo>
                  <a:lnTo>
                    <a:pt x="4939585" y="949917"/>
                  </a:lnTo>
                  <a:lnTo>
                    <a:pt x="4901311" y="1007173"/>
                  </a:lnTo>
                  <a:lnTo>
                    <a:pt x="4844145" y="1045429"/>
                  </a:lnTo>
                  <a:lnTo>
                    <a:pt x="4776597" y="1058862"/>
                  </a:lnTo>
                  <a:lnTo>
                    <a:pt x="176339" y="1058862"/>
                  </a:lnTo>
                  <a:lnTo>
                    <a:pt x="108861" y="1045429"/>
                  </a:lnTo>
                  <a:lnTo>
                    <a:pt x="51650" y="1007173"/>
                  </a:lnTo>
                  <a:lnTo>
                    <a:pt x="13423" y="949917"/>
                  </a:lnTo>
                  <a:lnTo>
                    <a:pt x="0" y="882383"/>
                  </a:lnTo>
                  <a:lnTo>
                    <a:pt x="0" y="17653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79195" y="1862455"/>
            <a:ext cx="4565650" cy="4083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OLAP</a:t>
            </a:r>
            <a:r>
              <a:rPr sz="3200" u="sng" spc="-4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 </a:t>
            </a:r>
            <a:r>
              <a:rPr sz="32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cube</a:t>
            </a:r>
            <a:endParaRPr sz="32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50">
              <a:latin typeface="Franklin Gothic Medium"/>
              <a:cs typeface="Franklin Gothic Medium"/>
            </a:endParaRPr>
          </a:p>
          <a:p>
            <a:pPr marL="12700" marR="600710">
              <a:lnSpc>
                <a:spcPts val="302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Người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dùng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có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thể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thay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đổi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định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dạng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Người</a:t>
            </a:r>
            <a:r>
              <a:rPr sz="2800" spc="1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dùng</a:t>
            </a:r>
            <a:r>
              <a:rPr sz="2800" spc="1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C2B00"/>
                </a:solidFill>
                <a:latin typeface="Calibri"/>
                <a:cs typeface="Calibri"/>
              </a:rPr>
              <a:t>có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thể</a:t>
            </a:r>
            <a:r>
              <a:rPr sz="2800"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tìm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 hiểu</a:t>
            </a:r>
            <a:r>
              <a:rPr sz="280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sâu </a:t>
            </a:r>
            <a:r>
              <a:rPr sz="2800" spc="-62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C2B00"/>
                </a:solidFill>
                <a:latin typeface="Calibri"/>
                <a:cs typeface="Calibri"/>
              </a:rPr>
              <a:t>về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 dữ</a:t>
            </a:r>
            <a:r>
              <a:rPr sz="280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liệu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12700" marR="373380">
              <a:lnSpc>
                <a:spcPts val="303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Có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thể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yêu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cầu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khả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năng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tính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toán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lớn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743200" y="721505"/>
            <a:ext cx="36576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</a:rPr>
              <a:t>OLAP</a:t>
            </a:r>
            <a:r>
              <a:rPr spc="-4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Reports</a:t>
            </a: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7400" y="1695450"/>
            <a:ext cx="2400300" cy="28003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8026400" cy="692150"/>
            <a:chOff x="520700" y="1511300"/>
            <a:chExt cx="8026400" cy="692150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7928736" y="0"/>
                  </a:moveTo>
                  <a:lnTo>
                    <a:pt x="72250" y="0"/>
                  </a:lnTo>
                  <a:lnTo>
                    <a:pt x="58087" y="2151"/>
                  </a:lnTo>
                  <a:lnTo>
                    <a:pt x="21158" y="32512"/>
                  </a:lnTo>
                  <a:lnTo>
                    <a:pt x="5497" y="68580"/>
                  </a:lnTo>
                  <a:lnTo>
                    <a:pt x="0" y="111125"/>
                  </a:lnTo>
                  <a:lnTo>
                    <a:pt x="0" y="555625"/>
                  </a:lnTo>
                  <a:lnTo>
                    <a:pt x="5497" y="598170"/>
                  </a:lnTo>
                  <a:lnTo>
                    <a:pt x="21158" y="634238"/>
                  </a:lnTo>
                  <a:lnTo>
                    <a:pt x="58087" y="664598"/>
                  </a:lnTo>
                  <a:lnTo>
                    <a:pt x="72250" y="666750"/>
                  </a:lnTo>
                  <a:lnTo>
                    <a:pt x="7928736" y="666750"/>
                  </a:lnTo>
                  <a:lnTo>
                    <a:pt x="7968831" y="648104"/>
                  </a:lnTo>
                  <a:lnTo>
                    <a:pt x="7995491" y="598169"/>
                  </a:lnTo>
                  <a:lnTo>
                    <a:pt x="8001000" y="555625"/>
                  </a:lnTo>
                  <a:lnTo>
                    <a:pt x="8001000" y="111125"/>
                  </a:lnTo>
                  <a:lnTo>
                    <a:pt x="7995491" y="68579"/>
                  </a:lnTo>
                  <a:lnTo>
                    <a:pt x="7979791" y="32512"/>
                  </a:lnTo>
                  <a:lnTo>
                    <a:pt x="7942911" y="2151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125"/>
                  </a:moveTo>
                  <a:lnTo>
                    <a:pt x="5497" y="68580"/>
                  </a:lnTo>
                  <a:lnTo>
                    <a:pt x="21158" y="32512"/>
                  </a:lnTo>
                  <a:lnTo>
                    <a:pt x="58087" y="2151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645"/>
                  </a:lnTo>
                  <a:lnTo>
                    <a:pt x="7995491" y="68579"/>
                  </a:lnTo>
                  <a:lnTo>
                    <a:pt x="8001000" y="111125"/>
                  </a:lnTo>
                  <a:lnTo>
                    <a:pt x="8001000" y="555625"/>
                  </a:lnTo>
                  <a:lnTo>
                    <a:pt x="7995491" y="598169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170"/>
                  </a:lnTo>
                  <a:lnTo>
                    <a:pt x="0" y="555625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262123"/>
            <a:ext cx="8026400" cy="692150"/>
            <a:chOff x="520700" y="2262123"/>
            <a:chExt cx="8026400" cy="6921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274823"/>
              <a:ext cx="8001000" cy="666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2274823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251"/>
                  </a:moveTo>
                  <a:lnTo>
                    <a:pt x="5497" y="68659"/>
                  </a:lnTo>
                  <a:lnTo>
                    <a:pt x="21158" y="32638"/>
                  </a:lnTo>
                  <a:lnTo>
                    <a:pt x="58087" y="2170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752"/>
                  </a:lnTo>
                  <a:lnTo>
                    <a:pt x="7995491" y="68659"/>
                  </a:lnTo>
                  <a:lnTo>
                    <a:pt x="8001000" y="111251"/>
                  </a:lnTo>
                  <a:lnTo>
                    <a:pt x="8001000" y="555625"/>
                  </a:lnTo>
                  <a:lnTo>
                    <a:pt x="7995491" y="598217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217"/>
                  </a:lnTo>
                  <a:lnTo>
                    <a:pt x="0" y="555625"/>
                  </a:lnTo>
                  <a:lnTo>
                    <a:pt x="0" y="111251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3013075"/>
            <a:ext cx="8026400" cy="692150"/>
            <a:chOff x="520700" y="3013075"/>
            <a:chExt cx="8026400" cy="692150"/>
          </a:xfrm>
        </p:grpSpPr>
        <p:sp>
          <p:nvSpPr>
            <p:cNvPr id="9" name="object 9"/>
            <p:cNvSpPr/>
            <p:nvPr/>
          </p:nvSpPr>
          <p:spPr>
            <a:xfrm>
              <a:off x="533400" y="3025775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7928736" y="0"/>
                  </a:moveTo>
                  <a:lnTo>
                    <a:pt x="72250" y="0"/>
                  </a:lnTo>
                  <a:lnTo>
                    <a:pt x="58087" y="2151"/>
                  </a:lnTo>
                  <a:lnTo>
                    <a:pt x="21158" y="32512"/>
                  </a:lnTo>
                  <a:lnTo>
                    <a:pt x="5497" y="68580"/>
                  </a:lnTo>
                  <a:lnTo>
                    <a:pt x="0" y="111125"/>
                  </a:lnTo>
                  <a:lnTo>
                    <a:pt x="0" y="555625"/>
                  </a:lnTo>
                  <a:lnTo>
                    <a:pt x="5497" y="598169"/>
                  </a:lnTo>
                  <a:lnTo>
                    <a:pt x="21158" y="634238"/>
                  </a:lnTo>
                  <a:lnTo>
                    <a:pt x="58087" y="664598"/>
                  </a:lnTo>
                  <a:lnTo>
                    <a:pt x="72250" y="666750"/>
                  </a:lnTo>
                  <a:lnTo>
                    <a:pt x="7928736" y="666750"/>
                  </a:lnTo>
                  <a:lnTo>
                    <a:pt x="7968831" y="648104"/>
                  </a:lnTo>
                  <a:lnTo>
                    <a:pt x="7995491" y="598169"/>
                  </a:lnTo>
                  <a:lnTo>
                    <a:pt x="8001000" y="555625"/>
                  </a:lnTo>
                  <a:lnTo>
                    <a:pt x="8001000" y="111125"/>
                  </a:lnTo>
                  <a:lnTo>
                    <a:pt x="7995491" y="68579"/>
                  </a:lnTo>
                  <a:lnTo>
                    <a:pt x="7979791" y="32512"/>
                  </a:lnTo>
                  <a:lnTo>
                    <a:pt x="7942911" y="2151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025775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125"/>
                  </a:moveTo>
                  <a:lnTo>
                    <a:pt x="5497" y="68580"/>
                  </a:lnTo>
                  <a:lnTo>
                    <a:pt x="21158" y="32512"/>
                  </a:lnTo>
                  <a:lnTo>
                    <a:pt x="58087" y="2151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645"/>
                  </a:lnTo>
                  <a:lnTo>
                    <a:pt x="7995491" y="68579"/>
                  </a:lnTo>
                  <a:lnTo>
                    <a:pt x="8001000" y="111125"/>
                  </a:lnTo>
                  <a:lnTo>
                    <a:pt x="8001000" y="555625"/>
                  </a:lnTo>
                  <a:lnTo>
                    <a:pt x="7995491" y="598169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169"/>
                  </a:lnTo>
                  <a:lnTo>
                    <a:pt x="0" y="555625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0700" y="3762375"/>
            <a:ext cx="8026400" cy="692150"/>
            <a:chOff x="520700" y="3762375"/>
            <a:chExt cx="8026400" cy="6921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775075"/>
              <a:ext cx="8001000" cy="6667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400" y="3775075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125"/>
                  </a:moveTo>
                  <a:lnTo>
                    <a:pt x="5497" y="68579"/>
                  </a:lnTo>
                  <a:lnTo>
                    <a:pt x="21158" y="32512"/>
                  </a:lnTo>
                  <a:lnTo>
                    <a:pt x="58087" y="2151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645"/>
                  </a:lnTo>
                  <a:lnTo>
                    <a:pt x="7995491" y="68580"/>
                  </a:lnTo>
                  <a:lnTo>
                    <a:pt x="8001000" y="111125"/>
                  </a:lnTo>
                  <a:lnTo>
                    <a:pt x="8001000" y="555625"/>
                  </a:lnTo>
                  <a:lnTo>
                    <a:pt x="7995491" y="598170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169"/>
                  </a:lnTo>
                  <a:lnTo>
                    <a:pt x="0" y="555625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4273" y="1634744"/>
            <a:ext cx="6797040" cy="264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phát</a:t>
            </a:r>
            <a:r>
              <a:rPr sz="2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4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thi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phân tích 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ủ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OLAP</a:t>
            </a:r>
            <a:endParaRPr sz="2400">
              <a:latin typeface="Franklin Gothic Medium"/>
              <a:cs typeface="Franklin Gothic Medium"/>
            </a:endParaRPr>
          </a:p>
          <a:p>
            <a:pPr marL="12700" marR="2166620">
              <a:lnSpc>
                <a:spcPct val="205300"/>
              </a:lnSpc>
            </a:pP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Server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ọ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</a:t>
            </a:r>
            <a:r>
              <a:rPr sz="24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ừ</a:t>
            </a:r>
            <a:r>
              <a:rPr sz="2400" spc="-6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ơ</a:t>
            </a:r>
            <a:r>
              <a:rPr sz="2400" spc="-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ở</a:t>
            </a:r>
            <a:r>
              <a:rPr sz="2400" spc="-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8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 </a:t>
            </a:r>
            <a:r>
              <a:rPr sz="2400" spc="-58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thi</a:t>
            </a:r>
            <a:r>
              <a:rPr sz="24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phép </a:t>
            </a:r>
            <a:r>
              <a:rPr sz="2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toán</a:t>
            </a:r>
            <a:endParaRPr sz="24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ư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tr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6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k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qu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ả</a:t>
            </a:r>
            <a:r>
              <a:rPr sz="2400" spc="-7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trong</a:t>
            </a:r>
            <a:r>
              <a:rPr sz="24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OLAP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database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00400" y="668572"/>
            <a:ext cx="30480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4"/>
              </a:rPr>
              <a:t>OLAP</a:t>
            </a:r>
            <a:r>
              <a:rPr u="sng" spc="-4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4"/>
              </a:rPr>
              <a:t> </a:t>
            </a:r>
            <a:r>
              <a:rPr u="sng" spc="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4"/>
              </a:rPr>
              <a:t>Servers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4738" y="2712278"/>
            <a:ext cx="2336165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5"/>
              </a:lnSpc>
              <a:tabLst>
                <a:tab pos="342265" algn="l"/>
              </a:tabLst>
            </a:pPr>
            <a:r>
              <a:rPr sz="225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3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Figure</a:t>
            </a:r>
            <a:r>
              <a:rPr sz="3200" spc="-5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3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9-10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6800" y="805579"/>
            <a:ext cx="63246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40" dirty="0">
                <a:solidFill>
                  <a:srgbClr val="2C2B00"/>
                </a:solidFill>
              </a:rPr>
              <a:t>Vai</a:t>
            </a:r>
            <a:r>
              <a:rPr spc="-1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trò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c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ủ</a:t>
            </a:r>
            <a:r>
              <a:rPr spc="-5" dirty="0">
                <a:solidFill>
                  <a:srgbClr val="2C2B00"/>
                </a:solidFill>
              </a:rPr>
              <a:t>a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OLAP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spc="5" dirty="0">
                <a:solidFill>
                  <a:srgbClr val="2C2B00"/>
                </a:solidFill>
              </a:rPr>
              <a:t>Server</a:t>
            </a:r>
            <a:r>
              <a:rPr spc="-4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và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Database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3339" y="1819150"/>
            <a:ext cx="6280059" cy="352625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8001000" cy="1143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1600200"/>
            <a:ext cx="8001000" cy="11430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29259" marR="166370" algn="just">
              <a:lnSpc>
                <a:spcPct val="100000"/>
              </a:lnSpc>
              <a:spcBef>
                <a:spcPts val="204"/>
              </a:spcBef>
            </a:pPr>
            <a:r>
              <a:rPr sz="2400"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Calibri"/>
                <a:cs typeface="Calibri"/>
                <a:hlinkClick r:id="rId3"/>
              </a:rPr>
              <a:t>Data</a:t>
            </a:r>
            <a:r>
              <a:rPr sz="2400" u="sng" spc="-2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Calibri"/>
                <a:cs typeface="Calibri"/>
                <a:hlinkClick r:id="rId3"/>
              </a:rPr>
              <a:t>mining</a:t>
            </a:r>
            <a:r>
              <a:rPr sz="2400" spc="-20" dirty="0">
                <a:solidFill>
                  <a:srgbClr val="005F2B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—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áp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dụng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các</a:t>
            </a:r>
            <a:r>
              <a:rPr sz="2400" spc="-3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kỹ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 thuật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thống</a:t>
            </a:r>
            <a:r>
              <a:rPr sz="2400" spc="-1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000308"/>
                </a:solidFill>
                <a:latin typeface="Calibri"/>
                <a:cs typeface="Calibri"/>
              </a:rPr>
              <a:t>kê</a:t>
            </a:r>
            <a:r>
              <a:rPr sz="2400" spc="-1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để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tìm</a:t>
            </a:r>
            <a:r>
              <a:rPr sz="2400" spc="-1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0308"/>
                </a:solidFill>
                <a:latin typeface="Calibri"/>
                <a:cs typeface="Calibri"/>
              </a:rPr>
              <a:t>ra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mẫu </a:t>
            </a:r>
            <a:r>
              <a:rPr sz="2400" spc="-53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và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mối quan hệ 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trong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khối dữ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liệu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nhằm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mục đích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phân loại </a:t>
            </a:r>
            <a:r>
              <a:rPr sz="2400" spc="-53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và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dự đoán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5590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14"/>
              </a:spcBef>
              <a:tabLst>
                <a:tab pos="892810" algn="l"/>
              </a:tabLst>
            </a:pPr>
            <a:r>
              <a:rPr sz="3000" dirty="0">
                <a:latin typeface="Arial"/>
                <a:cs typeface="Arial"/>
              </a:rPr>
              <a:t>Q4:	</a:t>
            </a:r>
            <a:r>
              <a:rPr sz="3000" spc="-5" dirty="0">
                <a:latin typeface="Arial"/>
                <a:cs typeface="Arial"/>
              </a:rPr>
              <a:t>Các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ứng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dụng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khai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phá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dữ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liệu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điển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hình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8960" y="2895600"/>
            <a:ext cx="6302535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1700" y="1600200"/>
            <a:ext cx="6184900" cy="4526280"/>
            <a:chOff x="901700" y="1600200"/>
            <a:chExt cx="6184900" cy="4526280"/>
          </a:xfrm>
        </p:grpSpPr>
        <p:sp>
          <p:nvSpPr>
            <p:cNvPr id="3" name="object 3"/>
            <p:cNvSpPr/>
            <p:nvPr/>
          </p:nvSpPr>
          <p:spPr>
            <a:xfrm>
              <a:off x="2162175" y="1600200"/>
              <a:ext cx="4924425" cy="4526280"/>
            </a:xfrm>
            <a:custGeom>
              <a:avLst/>
              <a:gdLst/>
              <a:ahLst/>
              <a:cxnLst/>
              <a:rect l="l" t="t" r="r" b="b"/>
              <a:pathLst>
                <a:path w="4924425" h="4526280">
                  <a:moveTo>
                    <a:pt x="2462276" y="0"/>
                  </a:moveTo>
                  <a:lnTo>
                    <a:pt x="0" y="2263013"/>
                  </a:lnTo>
                  <a:lnTo>
                    <a:pt x="2462276" y="4525962"/>
                  </a:lnTo>
                  <a:lnTo>
                    <a:pt x="4924425" y="2263013"/>
                  </a:lnTo>
                  <a:lnTo>
                    <a:pt x="24622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1676400"/>
              <a:ext cx="3657600" cy="1993900"/>
            </a:xfrm>
            <a:custGeom>
              <a:avLst/>
              <a:gdLst/>
              <a:ahLst/>
              <a:cxnLst/>
              <a:rect l="l" t="t" r="r" b="b"/>
              <a:pathLst>
                <a:path w="3657600" h="1993900">
                  <a:moveTo>
                    <a:pt x="3305937" y="0"/>
                  </a:moveTo>
                  <a:lnTo>
                    <a:pt x="351624" y="0"/>
                  </a:lnTo>
                  <a:lnTo>
                    <a:pt x="305406" y="2884"/>
                  </a:lnTo>
                  <a:lnTo>
                    <a:pt x="260371" y="11392"/>
                  </a:lnTo>
                  <a:lnTo>
                    <a:pt x="217065" y="25304"/>
                  </a:lnTo>
                  <a:lnTo>
                    <a:pt x="176034" y="44402"/>
                  </a:lnTo>
                  <a:lnTo>
                    <a:pt x="137825" y="68468"/>
                  </a:lnTo>
                  <a:lnTo>
                    <a:pt x="102984" y="97282"/>
                  </a:lnTo>
                  <a:lnTo>
                    <a:pt x="66953" y="137213"/>
                  </a:lnTo>
                  <a:lnTo>
                    <a:pt x="38248" y="181583"/>
                  </a:lnTo>
                  <a:lnTo>
                    <a:pt x="17260" y="229495"/>
                  </a:lnTo>
                  <a:lnTo>
                    <a:pt x="4380" y="280052"/>
                  </a:lnTo>
                  <a:lnTo>
                    <a:pt x="0" y="332359"/>
                  </a:lnTo>
                  <a:lnTo>
                    <a:pt x="0" y="1661540"/>
                  </a:lnTo>
                  <a:lnTo>
                    <a:pt x="4380" y="1713847"/>
                  </a:lnTo>
                  <a:lnTo>
                    <a:pt x="17260" y="1764404"/>
                  </a:lnTo>
                  <a:lnTo>
                    <a:pt x="38248" y="1812316"/>
                  </a:lnTo>
                  <a:lnTo>
                    <a:pt x="66953" y="1856686"/>
                  </a:lnTo>
                  <a:lnTo>
                    <a:pt x="102984" y="1896617"/>
                  </a:lnTo>
                  <a:lnTo>
                    <a:pt x="137825" y="1925431"/>
                  </a:lnTo>
                  <a:lnTo>
                    <a:pt x="176034" y="1949497"/>
                  </a:lnTo>
                  <a:lnTo>
                    <a:pt x="217065" y="1968595"/>
                  </a:lnTo>
                  <a:lnTo>
                    <a:pt x="260371" y="1982507"/>
                  </a:lnTo>
                  <a:lnTo>
                    <a:pt x="305406" y="1991015"/>
                  </a:lnTo>
                  <a:lnTo>
                    <a:pt x="351624" y="1993900"/>
                  </a:lnTo>
                  <a:lnTo>
                    <a:pt x="3305937" y="1993900"/>
                  </a:lnTo>
                  <a:lnTo>
                    <a:pt x="3352190" y="1991015"/>
                  </a:lnTo>
                  <a:lnTo>
                    <a:pt x="3397245" y="1982507"/>
                  </a:lnTo>
                  <a:lnTo>
                    <a:pt x="3440557" y="1968595"/>
                  </a:lnTo>
                  <a:lnTo>
                    <a:pt x="3481582" y="1949497"/>
                  </a:lnTo>
                  <a:lnTo>
                    <a:pt x="3519779" y="1925431"/>
                  </a:lnTo>
                  <a:lnTo>
                    <a:pt x="3554603" y="1896617"/>
                  </a:lnTo>
                  <a:lnTo>
                    <a:pt x="3590625" y="1856686"/>
                  </a:lnTo>
                  <a:lnTo>
                    <a:pt x="3619332" y="1812316"/>
                  </a:lnTo>
                  <a:lnTo>
                    <a:pt x="3640328" y="1764404"/>
                  </a:lnTo>
                  <a:lnTo>
                    <a:pt x="3653215" y="1713847"/>
                  </a:lnTo>
                  <a:lnTo>
                    <a:pt x="3657600" y="1661540"/>
                  </a:lnTo>
                  <a:lnTo>
                    <a:pt x="3657600" y="332359"/>
                  </a:lnTo>
                  <a:lnTo>
                    <a:pt x="3653215" y="280052"/>
                  </a:lnTo>
                  <a:lnTo>
                    <a:pt x="3640328" y="229495"/>
                  </a:lnTo>
                  <a:lnTo>
                    <a:pt x="3619332" y="181583"/>
                  </a:lnTo>
                  <a:lnTo>
                    <a:pt x="3590625" y="137213"/>
                  </a:lnTo>
                  <a:lnTo>
                    <a:pt x="3554603" y="97282"/>
                  </a:lnTo>
                  <a:lnTo>
                    <a:pt x="3519779" y="68468"/>
                  </a:lnTo>
                  <a:lnTo>
                    <a:pt x="3481582" y="44402"/>
                  </a:lnTo>
                  <a:lnTo>
                    <a:pt x="3440556" y="25304"/>
                  </a:lnTo>
                  <a:lnTo>
                    <a:pt x="3397245" y="11392"/>
                  </a:lnTo>
                  <a:lnTo>
                    <a:pt x="3352190" y="2884"/>
                  </a:lnTo>
                  <a:lnTo>
                    <a:pt x="330593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0" y="1676400"/>
              <a:ext cx="3657600" cy="1993900"/>
            </a:xfrm>
            <a:custGeom>
              <a:avLst/>
              <a:gdLst/>
              <a:ahLst/>
              <a:cxnLst/>
              <a:rect l="l" t="t" r="r" b="b"/>
              <a:pathLst>
                <a:path w="3657600" h="1993900">
                  <a:moveTo>
                    <a:pt x="0" y="332359"/>
                  </a:moveTo>
                  <a:lnTo>
                    <a:pt x="4380" y="280052"/>
                  </a:lnTo>
                  <a:lnTo>
                    <a:pt x="17260" y="229495"/>
                  </a:lnTo>
                  <a:lnTo>
                    <a:pt x="38248" y="181583"/>
                  </a:lnTo>
                  <a:lnTo>
                    <a:pt x="66953" y="137213"/>
                  </a:lnTo>
                  <a:lnTo>
                    <a:pt x="102984" y="97282"/>
                  </a:lnTo>
                  <a:lnTo>
                    <a:pt x="137825" y="68468"/>
                  </a:lnTo>
                  <a:lnTo>
                    <a:pt x="176034" y="44402"/>
                  </a:lnTo>
                  <a:lnTo>
                    <a:pt x="217065" y="25304"/>
                  </a:lnTo>
                  <a:lnTo>
                    <a:pt x="260371" y="11392"/>
                  </a:lnTo>
                  <a:lnTo>
                    <a:pt x="305406" y="2884"/>
                  </a:lnTo>
                  <a:lnTo>
                    <a:pt x="351624" y="0"/>
                  </a:lnTo>
                  <a:lnTo>
                    <a:pt x="3305937" y="0"/>
                  </a:lnTo>
                  <a:lnTo>
                    <a:pt x="3352190" y="2884"/>
                  </a:lnTo>
                  <a:lnTo>
                    <a:pt x="3397245" y="11392"/>
                  </a:lnTo>
                  <a:lnTo>
                    <a:pt x="3440556" y="25304"/>
                  </a:lnTo>
                  <a:lnTo>
                    <a:pt x="3481582" y="44402"/>
                  </a:lnTo>
                  <a:lnTo>
                    <a:pt x="3519779" y="68468"/>
                  </a:lnTo>
                  <a:lnTo>
                    <a:pt x="3554603" y="97282"/>
                  </a:lnTo>
                  <a:lnTo>
                    <a:pt x="3590625" y="137213"/>
                  </a:lnTo>
                  <a:lnTo>
                    <a:pt x="3619332" y="181583"/>
                  </a:lnTo>
                  <a:lnTo>
                    <a:pt x="3640328" y="229495"/>
                  </a:lnTo>
                  <a:lnTo>
                    <a:pt x="3653215" y="280052"/>
                  </a:lnTo>
                  <a:lnTo>
                    <a:pt x="3657600" y="332359"/>
                  </a:lnTo>
                  <a:lnTo>
                    <a:pt x="3657600" y="383485"/>
                  </a:lnTo>
                  <a:lnTo>
                    <a:pt x="3657600" y="434611"/>
                  </a:lnTo>
                  <a:lnTo>
                    <a:pt x="3657600" y="1661540"/>
                  </a:lnTo>
                  <a:lnTo>
                    <a:pt x="3653215" y="1713847"/>
                  </a:lnTo>
                  <a:lnTo>
                    <a:pt x="3640328" y="1764404"/>
                  </a:lnTo>
                  <a:lnTo>
                    <a:pt x="3619332" y="1812316"/>
                  </a:lnTo>
                  <a:lnTo>
                    <a:pt x="3590625" y="1856686"/>
                  </a:lnTo>
                  <a:lnTo>
                    <a:pt x="3554603" y="1896617"/>
                  </a:lnTo>
                  <a:lnTo>
                    <a:pt x="3519779" y="1925431"/>
                  </a:lnTo>
                  <a:lnTo>
                    <a:pt x="3481582" y="1949497"/>
                  </a:lnTo>
                  <a:lnTo>
                    <a:pt x="3440557" y="1968595"/>
                  </a:lnTo>
                  <a:lnTo>
                    <a:pt x="3397245" y="1982507"/>
                  </a:lnTo>
                  <a:lnTo>
                    <a:pt x="3352190" y="1991015"/>
                  </a:lnTo>
                  <a:lnTo>
                    <a:pt x="3305937" y="1993900"/>
                  </a:lnTo>
                  <a:lnTo>
                    <a:pt x="351624" y="1993900"/>
                  </a:lnTo>
                  <a:lnTo>
                    <a:pt x="305406" y="1991015"/>
                  </a:lnTo>
                  <a:lnTo>
                    <a:pt x="260371" y="1982507"/>
                  </a:lnTo>
                  <a:lnTo>
                    <a:pt x="217065" y="1968595"/>
                  </a:lnTo>
                  <a:lnTo>
                    <a:pt x="176034" y="1949497"/>
                  </a:lnTo>
                  <a:lnTo>
                    <a:pt x="137825" y="1925431"/>
                  </a:lnTo>
                  <a:lnTo>
                    <a:pt x="102984" y="1896617"/>
                  </a:lnTo>
                  <a:lnTo>
                    <a:pt x="66953" y="1856686"/>
                  </a:lnTo>
                  <a:lnTo>
                    <a:pt x="38248" y="1812316"/>
                  </a:lnTo>
                  <a:lnTo>
                    <a:pt x="17260" y="1764404"/>
                  </a:lnTo>
                  <a:lnTo>
                    <a:pt x="4380" y="1713847"/>
                  </a:lnTo>
                  <a:lnTo>
                    <a:pt x="0" y="1661540"/>
                  </a:lnTo>
                  <a:lnTo>
                    <a:pt x="0" y="1610414"/>
                  </a:lnTo>
                  <a:lnTo>
                    <a:pt x="0" y="1559288"/>
                  </a:lnTo>
                  <a:lnTo>
                    <a:pt x="0" y="383485"/>
                  </a:lnTo>
                  <a:lnTo>
                    <a:pt x="0" y="33235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17167" y="1841118"/>
            <a:ext cx="3049905" cy="16040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indent="-635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nhà phân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tích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không tạo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ra mô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hình trước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z="2800" spc="-7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11700" y="1663700"/>
            <a:ext cx="3683000" cy="2021205"/>
            <a:chOff x="4711700" y="1663700"/>
            <a:chExt cx="3683000" cy="2021205"/>
          </a:xfrm>
        </p:grpSpPr>
        <p:sp>
          <p:nvSpPr>
            <p:cNvPr id="8" name="object 8"/>
            <p:cNvSpPr/>
            <p:nvPr/>
          </p:nvSpPr>
          <p:spPr>
            <a:xfrm>
              <a:off x="4724400" y="1676400"/>
              <a:ext cx="3657600" cy="1995805"/>
            </a:xfrm>
            <a:custGeom>
              <a:avLst/>
              <a:gdLst/>
              <a:ahLst/>
              <a:cxnLst/>
              <a:rect l="l" t="t" r="r" b="b"/>
              <a:pathLst>
                <a:path w="3657600" h="1995804">
                  <a:moveTo>
                    <a:pt x="3347974" y="0"/>
                  </a:moveTo>
                  <a:lnTo>
                    <a:pt x="309625" y="0"/>
                  </a:lnTo>
                  <a:lnTo>
                    <a:pt x="260874" y="4144"/>
                  </a:lnTo>
                  <a:lnTo>
                    <a:pt x="213774" y="16329"/>
                  </a:lnTo>
                  <a:lnTo>
                    <a:pt x="169155" y="36182"/>
                  </a:lnTo>
                  <a:lnTo>
                    <a:pt x="127847" y="63333"/>
                  </a:lnTo>
                  <a:lnTo>
                    <a:pt x="90677" y="97409"/>
                  </a:lnTo>
                  <a:lnTo>
                    <a:pt x="58960" y="137341"/>
                  </a:lnTo>
                  <a:lnTo>
                    <a:pt x="33686" y="181718"/>
                  </a:lnTo>
                  <a:lnTo>
                    <a:pt x="15203" y="229649"/>
                  </a:lnTo>
                  <a:lnTo>
                    <a:pt x="3858" y="280244"/>
                  </a:lnTo>
                  <a:lnTo>
                    <a:pt x="0" y="332613"/>
                  </a:lnTo>
                  <a:lnTo>
                    <a:pt x="0" y="1662938"/>
                  </a:lnTo>
                  <a:lnTo>
                    <a:pt x="3858" y="1715244"/>
                  </a:lnTo>
                  <a:lnTo>
                    <a:pt x="15203" y="1765801"/>
                  </a:lnTo>
                  <a:lnTo>
                    <a:pt x="33686" y="1813713"/>
                  </a:lnTo>
                  <a:lnTo>
                    <a:pt x="58960" y="1858083"/>
                  </a:lnTo>
                  <a:lnTo>
                    <a:pt x="90677" y="1898014"/>
                  </a:lnTo>
                  <a:lnTo>
                    <a:pt x="127847" y="1932152"/>
                  </a:lnTo>
                  <a:lnTo>
                    <a:pt x="169155" y="1959340"/>
                  </a:lnTo>
                  <a:lnTo>
                    <a:pt x="213774" y="1979213"/>
                  </a:lnTo>
                  <a:lnTo>
                    <a:pt x="260874" y="1991405"/>
                  </a:lnTo>
                  <a:lnTo>
                    <a:pt x="309625" y="1995551"/>
                  </a:lnTo>
                  <a:lnTo>
                    <a:pt x="3347974" y="1995551"/>
                  </a:lnTo>
                  <a:lnTo>
                    <a:pt x="3396725" y="1991405"/>
                  </a:lnTo>
                  <a:lnTo>
                    <a:pt x="3443825" y="1979213"/>
                  </a:lnTo>
                  <a:lnTo>
                    <a:pt x="3488444" y="1959340"/>
                  </a:lnTo>
                  <a:lnTo>
                    <a:pt x="3529752" y="1932152"/>
                  </a:lnTo>
                  <a:lnTo>
                    <a:pt x="3566922" y="1898014"/>
                  </a:lnTo>
                  <a:lnTo>
                    <a:pt x="3598639" y="1858083"/>
                  </a:lnTo>
                  <a:lnTo>
                    <a:pt x="3623913" y="1813713"/>
                  </a:lnTo>
                  <a:lnTo>
                    <a:pt x="3642396" y="1765801"/>
                  </a:lnTo>
                  <a:lnTo>
                    <a:pt x="3653741" y="1715244"/>
                  </a:lnTo>
                  <a:lnTo>
                    <a:pt x="3657600" y="1662938"/>
                  </a:lnTo>
                  <a:lnTo>
                    <a:pt x="3657600" y="332613"/>
                  </a:lnTo>
                  <a:lnTo>
                    <a:pt x="3653741" y="280244"/>
                  </a:lnTo>
                  <a:lnTo>
                    <a:pt x="3642396" y="229649"/>
                  </a:lnTo>
                  <a:lnTo>
                    <a:pt x="3623913" y="181718"/>
                  </a:lnTo>
                  <a:lnTo>
                    <a:pt x="3598639" y="137341"/>
                  </a:lnTo>
                  <a:lnTo>
                    <a:pt x="3566922" y="97409"/>
                  </a:lnTo>
                  <a:lnTo>
                    <a:pt x="3529752" y="63333"/>
                  </a:lnTo>
                  <a:lnTo>
                    <a:pt x="3488444" y="36182"/>
                  </a:lnTo>
                  <a:lnTo>
                    <a:pt x="3443825" y="16329"/>
                  </a:lnTo>
                  <a:lnTo>
                    <a:pt x="3396725" y="4144"/>
                  </a:lnTo>
                  <a:lnTo>
                    <a:pt x="3347974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24400" y="1676400"/>
              <a:ext cx="3657600" cy="1995805"/>
            </a:xfrm>
            <a:custGeom>
              <a:avLst/>
              <a:gdLst/>
              <a:ahLst/>
              <a:cxnLst/>
              <a:rect l="l" t="t" r="r" b="b"/>
              <a:pathLst>
                <a:path w="3657600" h="1995804">
                  <a:moveTo>
                    <a:pt x="0" y="332613"/>
                  </a:moveTo>
                  <a:lnTo>
                    <a:pt x="3858" y="280244"/>
                  </a:lnTo>
                  <a:lnTo>
                    <a:pt x="15203" y="229649"/>
                  </a:lnTo>
                  <a:lnTo>
                    <a:pt x="33686" y="181718"/>
                  </a:lnTo>
                  <a:lnTo>
                    <a:pt x="58960" y="137341"/>
                  </a:lnTo>
                  <a:lnTo>
                    <a:pt x="90677" y="97409"/>
                  </a:lnTo>
                  <a:lnTo>
                    <a:pt x="127847" y="63333"/>
                  </a:lnTo>
                  <a:lnTo>
                    <a:pt x="169155" y="36182"/>
                  </a:lnTo>
                  <a:lnTo>
                    <a:pt x="213774" y="16329"/>
                  </a:lnTo>
                  <a:lnTo>
                    <a:pt x="260874" y="4144"/>
                  </a:lnTo>
                  <a:lnTo>
                    <a:pt x="309625" y="0"/>
                  </a:lnTo>
                  <a:lnTo>
                    <a:pt x="3347974" y="0"/>
                  </a:lnTo>
                  <a:lnTo>
                    <a:pt x="3396725" y="4144"/>
                  </a:lnTo>
                  <a:lnTo>
                    <a:pt x="3443825" y="16329"/>
                  </a:lnTo>
                  <a:lnTo>
                    <a:pt x="3488444" y="36182"/>
                  </a:lnTo>
                  <a:lnTo>
                    <a:pt x="3529752" y="63333"/>
                  </a:lnTo>
                  <a:lnTo>
                    <a:pt x="3566922" y="97409"/>
                  </a:lnTo>
                  <a:lnTo>
                    <a:pt x="3598639" y="137341"/>
                  </a:lnTo>
                  <a:lnTo>
                    <a:pt x="3623913" y="181718"/>
                  </a:lnTo>
                  <a:lnTo>
                    <a:pt x="3642396" y="229649"/>
                  </a:lnTo>
                  <a:lnTo>
                    <a:pt x="3653741" y="280244"/>
                  </a:lnTo>
                  <a:lnTo>
                    <a:pt x="3657600" y="332613"/>
                  </a:lnTo>
                  <a:lnTo>
                    <a:pt x="3657600" y="1662938"/>
                  </a:lnTo>
                  <a:lnTo>
                    <a:pt x="3653741" y="1715244"/>
                  </a:lnTo>
                  <a:lnTo>
                    <a:pt x="3642396" y="1765801"/>
                  </a:lnTo>
                  <a:lnTo>
                    <a:pt x="3623913" y="1813713"/>
                  </a:lnTo>
                  <a:lnTo>
                    <a:pt x="3598639" y="1858083"/>
                  </a:lnTo>
                  <a:lnTo>
                    <a:pt x="3566922" y="1898014"/>
                  </a:lnTo>
                  <a:lnTo>
                    <a:pt x="3529752" y="1932152"/>
                  </a:lnTo>
                  <a:lnTo>
                    <a:pt x="3488444" y="1959340"/>
                  </a:lnTo>
                  <a:lnTo>
                    <a:pt x="3443825" y="1979213"/>
                  </a:lnTo>
                  <a:lnTo>
                    <a:pt x="3396725" y="1991405"/>
                  </a:lnTo>
                  <a:lnTo>
                    <a:pt x="3347974" y="1995551"/>
                  </a:lnTo>
                  <a:lnTo>
                    <a:pt x="309625" y="1995551"/>
                  </a:lnTo>
                  <a:lnTo>
                    <a:pt x="260874" y="1991405"/>
                  </a:lnTo>
                  <a:lnTo>
                    <a:pt x="213774" y="1979213"/>
                  </a:lnTo>
                  <a:lnTo>
                    <a:pt x="169155" y="1959340"/>
                  </a:lnTo>
                  <a:lnTo>
                    <a:pt x="127847" y="1932152"/>
                  </a:lnTo>
                  <a:lnTo>
                    <a:pt x="90677" y="1898014"/>
                  </a:lnTo>
                  <a:lnTo>
                    <a:pt x="58960" y="1858083"/>
                  </a:lnTo>
                  <a:lnTo>
                    <a:pt x="33686" y="1813713"/>
                  </a:lnTo>
                  <a:lnTo>
                    <a:pt x="15203" y="1765801"/>
                  </a:lnTo>
                  <a:lnTo>
                    <a:pt x="3858" y="1715244"/>
                  </a:lnTo>
                  <a:lnTo>
                    <a:pt x="0" y="1662938"/>
                  </a:lnTo>
                  <a:lnTo>
                    <a:pt x="0" y="3326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27219" y="2032507"/>
            <a:ext cx="3254375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Áp</a:t>
            </a:r>
            <a:r>
              <a:rPr sz="2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ỹ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thu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ậ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</a:t>
            </a:r>
            <a:r>
              <a:rPr sz="2800" spc="-6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khai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phá d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ữ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quan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sát</a:t>
            </a:r>
            <a:r>
              <a:rPr sz="2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ữ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endParaRPr sz="2800">
              <a:latin typeface="Franklin Gothic Medium"/>
              <a:cs typeface="Franklin Gothic Mediu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01700" y="4025900"/>
            <a:ext cx="3683000" cy="1885950"/>
            <a:chOff x="901700" y="4025900"/>
            <a:chExt cx="3683000" cy="1885950"/>
          </a:xfrm>
        </p:grpSpPr>
        <p:sp>
          <p:nvSpPr>
            <p:cNvPr id="12" name="object 12"/>
            <p:cNvSpPr/>
            <p:nvPr/>
          </p:nvSpPr>
          <p:spPr>
            <a:xfrm>
              <a:off x="914400" y="4038600"/>
              <a:ext cx="3657600" cy="1860550"/>
            </a:xfrm>
            <a:custGeom>
              <a:avLst/>
              <a:gdLst/>
              <a:ahLst/>
              <a:cxnLst/>
              <a:rect l="l" t="t" r="r" b="b"/>
              <a:pathLst>
                <a:path w="3657600" h="1860550">
                  <a:moveTo>
                    <a:pt x="3344417" y="0"/>
                  </a:moveTo>
                  <a:lnTo>
                    <a:pt x="313156" y="0"/>
                  </a:lnTo>
                  <a:lnTo>
                    <a:pt x="263876" y="3859"/>
                  </a:lnTo>
                  <a:lnTo>
                    <a:pt x="216251" y="15211"/>
                  </a:lnTo>
                  <a:lnTo>
                    <a:pt x="171122" y="33713"/>
                  </a:lnTo>
                  <a:lnTo>
                    <a:pt x="129331" y="59025"/>
                  </a:lnTo>
                  <a:lnTo>
                    <a:pt x="91719" y="90805"/>
                  </a:lnTo>
                  <a:lnTo>
                    <a:pt x="59630" y="128050"/>
                  </a:lnTo>
                  <a:lnTo>
                    <a:pt x="34065" y="169435"/>
                  </a:lnTo>
                  <a:lnTo>
                    <a:pt x="15372" y="214130"/>
                  </a:lnTo>
                  <a:lnTo>
                    <a:pt x="3901" y="261306"/>
                  </a:lnTo>
                  <a:lnTo>
                    <a:pt x="0" y="310133"/>
                  </a:lnTo>
                  <a:lnTo>
                    <a:pt x="0" y="1550454"/>
                  </a:lnTo>
                  <a:lnTo>
                    <a:pt x="3901" y="1599257"/>
                  </a:lnTo>
                  <a:lnTo>
                    <a:pt x="15372" y="1646417"/>
                  </a:lnTo>
                  <a:lnTo>
                    <a:pt x="34065" y="1691102"/>
                  </a:lnTo>
                  <a:lnTo>
                    <a:pt x="59630" y="1732480"/>
                  </a:lnTo>
                  <a:lnTo>
                    <a:pt x="91719" y="1769719"/>
                  </a:lnTo>
                  <a:lnTo>
                    <a:pt x="129330" y="1801496"/>
                  </a:lnTo>
                  <a:lnTo>
                    <a:pt x="171119" y="1826814"/>
                  </a:lnTo>
                  <a:lnTo>
                    <a:pt x="216246" y="1845325"/>
                  </a:lnTo>
                  <a:lnTo>
                    <a:pt x="263871" y="1856686"/>
                  </a:lnTo>
                  <a:lnTo>
                    <a:pt x="313156" y="1860550"/>
                  </a:lnTo>
                  <a:lnTo>
                    <a:pt x="3344417" y="1860550"/>
                  </a:lnTo>
                  <a:lnTo>
                    <a:pt x="3393702" y="1856686"/>
                  </a:lnTo>
                  <a:lnTo>
                    <a:pt x="3441328" y="1845325"/>
                  </a:lnTo>
                  <a:lnTo>
                    <a:pt x="3486460" y="1826814"/>
                  </a:lnTo>
                  <a:lnTo>
                    <a:pt x="3528265" y="1801496"/>
                  </a:lnTo>
                  <a:lnTo>
                    <a:pt x="3565905" y="1769719"/>
                  </a:lnTo>
                  <a:lnTo>
                    <a:pt x="3597972" y="1732480"/>
                  </a:lnTo>
                  <a:lnTo>
                    <a:pt x="3623529" y="1691102"/>
                  </a:lnTo>
                  <a:lnTo>
                    <a:pt x="3642221" y="1646417"/>
                  </a:lnTo>
                  <a:lnTo>
                    <a:pt x="3653696" y="1599257"/>
                  </a:lnTo>
                  <a:lnTo>
                    <a:pt x="3657600" y="1550454"/>
                  </a:lnTo>
                  <a:lnTo>
                    <a:pt x="3657600" y="310133"/>
                  </a:lnTo>
                  <a:lnTo>
                    <a:pt x="3653696" y="261306"/>
                  </a:lnTo>
                  <a:lnTo>
                    <a:pt x="3642221" y="214130"/>
                  </a:lnTo>
                  <a:lnTo>
                    <a:pt x="3623529" y="169435"/>
                  </a:lnTo>
                  <a:lnTo>
                    <a:pt x="3597972" y="128050"/>
                  </a:lnTo>
                  <a:lnTo>
                    <a:pt x="3565905" y="90805"/>
                  </a:lnTo>
                  <a:lnTo>
                    <a:pt x="3528265" y="59025"/>
                  </a:lnTo>
                  <a:lnTo>
                    <a:pt x="3486460" y="33713"/>
                  </a:lnTo>
                  <a:lnTo>
                    <a:pt x="3441328" y="15211"/>
                  </a:lnTo>
                  <a:lnTo>
                    <a:pt x="3393702" y="3859"/>
                  </a:lnTo>
                  <a:lnTo>
                    <a:pt x="334441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400" y="4038600"/>
              <a:ext cx="3657600" cy="1860550"/>
            </a:xfrm>
            <a:custGeom>
              <a:avLst/>
              <a:gdLst/>
              <a:ahLst/>
              <a:cxnLst/>
              <a:rect l="l" t="t" r="r" b="b"/>
              <a:pathLst>
                <a:path w="3657600" h="1860550">
                  <a:moveTo>
                    <a:pt x="0" y="310133"/>
                  </a:moveTo>
                  <a:lnTo>
                    <a:pt x="3901" y="261306"/>
                  </a:lnTo>
                  <a:lnTo>
                    <a:pt x="15372" y="214130"/>
                  </a:lnTo>
                  <a:lnTo>
                    <a:pt x="34065" y="169435"/>
                  </a:lnTo>
                  <a:lnTo>
                    <a:pt x="59630" y="128050"/>
                  </a:lnTo>
                  <a:lnTo>
                    <a:pt x="91719" y="90805"/>
                  </a:lnTo>
                  <a:lnTo>
                    <a:pt x="129331" y="59025"/>
                  </a:lnTo>
                  <a:lnTo>
                    <a:pt x="171122" y="33713"/>
                  </a:lnTo>
                  <a:lnTo>
                    <a:pt x="216251" y="15211"/>
                  </a:lnTo>
                  <a:lnTo>
                    <a:pt x="263876" y="3859"/>
                  </a:lnTo>
                  <a:lnTo>
                    <a:pt x="313156" y="0"/>
                  </a:lnTo>
                  <a:lnTo>
                    <a:pt x="3344417" y="0"/>
                  </a:lnTo>
                  <a:lnTo>
                    <a:pt x="3393702" y="3859"/>
                  </a:lnTo>
                  <a:lnTo>
                    <a:pt x="3441328" y="15211"/>
                  </a:lnTo>
                  <a:lnTo>
                    <a:pt x="3486460" y="33713"/>
                  </a:lnTo>
                  <a:lnTo>
                    <a:pt x="3528265" y="59025"/>
                  </a:lnTo>
                  <a:lnTo>
                    <a:pt x="3565905" y="90805"/>
                  </a:lnTo>
                  <a:lnTo>
                    <a:pt x="3597972" y="128050"/>
                  </a:lnTo>
                  <a:lnTo>
                    <a:pt x="3623529" y="169435"/>
                  </a:lnTo>
                  <a:lnTo>
                    <a:pt x="3642221" y="214130"/>
                  </a:lnTo>
                  <a:lnTo>
                    <a:pt x="3653696" y="261306"/>
                  </a:lnTo>
                  <a:lnTo>
                    <a:pt x="3657600" y="310133"/>
                  </a:lnTo>
                  <a:lnTo>
                    <a:pt x="3657600" y="361807"/>
                  </a:lnTo>
                  <a:lnTo>
                    <a:pt x="3657600" y="413482"/>
                  </a:lnTo>
                  <a:lnTo>
                    <a:pt x="3657600" y="1550454"/>
                  </a:lnTo>
                  <a:lnTo>
                    <a:pt x="3653696" y="1599257"/>
                  </a:lnTo>
                  <a:lnTo>
                    <a:pt x="3642221" y="1646417"/>
                  </a:lnTo>
                  <a:lnTo>
                    <a:pt x="3623529" y="1691102"/>
                  </a:lnTo>
                  <a:lnTo>
                    <a:pt x="3597972" y="1732480"/>
                  </a:lnTo>
                  <a:lnTo>
                    <a:pt x="3565905" y="1769719"/>
                  </a:lnTo>
                  <a:lnTo>
                    <a:pt x="3528265" y="1801496"/>
                  </a:lnTo>
                  <a:lnTo>
                    <a:pt x="3486460" y="1826814"/>
                  </a:lnTo>
                  <a:lnTo>
                    <a:pt x="3441328" y="1845325"/>
                  </a:lnTo>
                  <a:lnTo>
                    <a:pt x="3393702" y="1856686"/>
                  </a:lnTo>
                  <a:lnTo>
                    <a:pt x="3344417" y="1860550"/>
                  </a:lnTo>
                  <a:lnTo>
                    <a:pt x="313156" y="1860550"/>
                  </a:lnTo>
                  <a:lnTo>
                    <a:pt x="263871" y="1856686"/>
                  </a:lnTo>
                  <a:lnTo>
                    <a:pt x="216246" y="1845325"/>
                  </a:lnTo>
                  <a:lnTo>
                    <a:pt x="171119" y="1826814"/>
                  </a:lnTo>
                  <a:lnTo>
                    <a:pt x="129330" y="1801496"/>
                  </a:lnTo>
                  <a:lnTo>
                    <a:pt x="91719" y="1769719"/>
                  </a:lnTo>
                  <a:lnTo>
                    <a:pt x="59630" y="1732480"/>
                  </a:lnTo>
                  <a:lnTo>
                    <a:pt x="34065" y="1691102"/>
                  </a:lnTo>
                  <a:lnTo>
                    <a:pt x="15372" y="1646417"/>
                  </a:lnTo>
                  <a:lnTo>
                    <a:pt x="3901" y="1599257"/>
                  </a:lnTo>
                  <a:lnTo>
                    <a:pt x="0" y="1550454"/>
                  </a:lnTo>
                  <a:lnTo>
                    <a:pt x="0" y="1498775"/>
                  </a:lnTo>
                  <a:lnTo>
                    <a:pt x="0" y="1447096"/>
                  </a:lnTo>
                  <a:lnTo>
                    <a:pt x="0" y="361807"/>
                  </a:lnTo>
                  <a:lnTo>
                    <a:pt x="0" y="31013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70228" y="4144772"/>
            <a:ext cx="3141980" cy="15963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 algn="ctr">
              <a:lnSpc>
                <a:spcPct val="89400"/>
              </a:lnSpc>
              <a:spcBef>
                <a:spcPts val="450"/>
              </a:spcBef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Giả thuyết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được tạo </a:t>
            </a:r>
            <a:r>
              <a:rPr sz="2800" spc="-8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 sau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khi</a:t>
            </a:r>
            <a:r>
              <a:rPr sz="2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phân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tích </a:t>
            </a:r>
            <a:r>
              <a:rPr sz="2800" spc="-8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như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giải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thích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cho kết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quả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11700" y="4002023"/>
            <a:ext cx="3683000" cy="2030730"/>
            <a:chOff x="4711700" y="4002023"/>
            <a:chExt cx="3683000" cy="2030730"/>
          </a:xfrm>
        </p:grpSpPr>
        <p:sp>
          <p:nvSpPr>
            <p:cNvPr id="16" name="object 16"/>
            <p:cNvSpPr/>
            <p:nvPr/>
          </p:nvSpPr>
          <p:spPr>
            <a:xfrm>
              <a:off x="4724400" y="4014723"/>
              <a:ext cx="3657600" cy="2005330"/>
            </a:xfrm>
            <a:custGeom>
              <a:avLst/>
              <a:gdLst/>
              <a:ahLst/>
              <a:cxnLst/>
              <a:rect l="l" t="t" r="r" b="b"/>
              <a:pathLst>
                <a:path w="3657600" h="2005329">
                  <a:moveTo>
                    <a:pt x="3250692" y="0"/>
                  </a:moveTo>
                  <a:lnTo>
                    <a:pt x="406908" y="126"/>
                  </a:lnTo>
                  <a:lnTo>
                    <a:pt x="353408" y="2978"/>
                  </a:lnTo>
                  <a:lnTo>
                    <a:pt x="301281" y="11509"/>
                  </a:lnTo>
                  <a:lnTo>
                    <a:pt x="251158" y="25495"/>
                  </a:lnTo>
                  <a:lnTo>
                    <a:pt x="203670" y="44708"/>
                  </a:lnTo>
                  <a:lnTo>
                    <a:pt x="159449" y="68924"/>
                  </a:lnTo>
                  <a:lnTo>
                    <a:pt x="119125" y="97917"/>
                  </a:lnTo>
                  <a:lnTo>
                    <a:pt x="83843" y="131052"/>
                  </a:lnTo>
                  <a:lnTo>
                    <a:pt x="54374" y="167376"/>
                  </a:lnTo>
                  <a:lnTo>
                    <a:pt x="30987" y="206375"/>
                  </a:lnTo>
                  <a:lnTo>
                    <a:pt x="13951" y="247532"/>
                  </a:lnTo>
                  <a:lnTo>
                    <a:pt x="3532" y="290333"/>
                  </a:lnTo>
                  <a:lnTo>
                    <a:pt x="0" y="334263"/>
                  </a:lnTo>
                  <a:lnTo>
                    <a:pt x="0" y="1670900"/>
                  </a:lnTo>
                  <a:lnTo>
                    <a:pt x="3532" y="1714827"/>
                  </a:lnTo>
                  <a:lnTo>
                    <a:pt x="13951" y="1757627"/>
                  </a:lnTo>
                  <a:lnTo>
                    <a:pt x="30987" y="1798783"/>
                  </a:lnTo>
                  <a:lnTo>
                    <a:pt x="54374" y="1837776"/>
                  </a:lnTo>
                  <a:lnTo>
                    <a:pt x="83843" y="1874086"/>
                  </a:lnTo>
                  <a:lnTo>
                    <a:pt x="119125" y="1907197"/>
                  </a:lnTo>
                  <a:lnTo>
                    <a:pt x="159449" y="1936209"/>
                  </a:lnTo>
                  <a:lnTo>
                    <a:pt x="203670" y="1960428"/>
                  </a:lnTo>
                  <a:lnTo>
                    <a:pt x="251158" y="1979639"/>
                  </a:lnTo>
                  <a:lnTo>
                    <a:pt x="301281" y="1993627"/>
                  </a:lnTo>
                  <a:lnTo>
                    <a:pt x="353408" y="2002178"/>
                  </a:lnTo>
                  <a:lnTo>
                    <a:pt x="406908" y="2005076"/>
                  </a:lnTo>
                  <a:lnTo>
                    <a:pt x="3250692" y="2005076"/>
                  </a:lnTo>
                  <a:lnTo>
                    <a:pt x="3304191" y="2002178"/>
                  </a:lnTo>
                  <a:lnTo>
                    <a:pt x="3356318" y="1993627"/>
                  </a:lnTo>
                  <a:lnTo>
                    <a:pt x="3406441" y="1979639"/>
                  </a:lnTo>
                  <a:lnTo>
                    <a:pt x="3453929" y="1960428"/>
                  </a:lnTo>
                  <a:lnTo>
                    <a:pt x="3498150" y="1936209"/>
                  </a:lnTo>
                  <a:lnTo>
                    <a:pt x="3538474" y="1907197"/>
                  </a:lnTo>
                  <a:lnTo>
                    <a:pt x="3573756" y="1874086"/>
                  </a:lnTo>
                  <a:lnTo>
                    <a:pt x="3603225" y="1837776"/>
                  </a:lnTo>
                  <a:lnTo>
                    <a:pt x="3626611" y="1798783"/>
                  </a:lnTo>
                  <a:lnTo>
                    <a:pt x="3643648" y="1757627"/>
                  </a:lnTo>
                  <a:lnTo>
                    <a:pt x="3654067" y="1714827"/>
                  </a:lnTo>
                  <a:lnTo>
                    <a:pt x="3657600" y="1670900"/>
                  </a:lnTo>
                  <a:lnTo>
                    <a:pt x="3657600" y="334263"/>
                  </a:lnTo>
                  <a:lnTo>
                    <a:pt x="3654067" y="290333"/>
                  </a:lnTo>
                  <a:lnTo>
                    <a:pt x="3643648" y="247532"/>
                  </a:lnTo>
                  <a:lnTo>
                    <a:pt x="3626611" y="206375"/>
                  </a:lnTo>
                  <a:lnTo>
                    <a:pt x="3603225" y="167376"/>
                  </a:lnTo>
                  <a:lnTo>
                    <a:pt x="3573756" y="131052"/>
                  </a:lnTo>
                  <a:lnTo>
                    <a:pt x="3538474" y="97917"/>
                  </a:lnTo>
                  <a:lnTo>
                    <a:pt x="3498150" y="68923"/>
                  </a:lnTo>
                  <a:lnTo>
                    <a:pt x="3453929" y="44703"/>
                  </a:lnTo>
                  <a:lnTo>
                    <a:pt x="3406441" y="25479"/>
                  </a:lnTo>
                  <a:lnTo>
                    <a:pt x="3356318" y="11472"/>
                  </a:lnTo>
                  <a:lnTo>
                    <a:pt x="3304191" y="2905"/>
                  </a:lnTo>
                  <a:lnTo>
                    <a:pt x="325069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24400" y="4014723"/>
              <a:ext cx="3657600" cy="2005330"/>
            </a:xfrm>
            <a:custGeom>
              <a:avLst/>
              <a:gdLst/>
              <a:ahLst/>
              <a:cxnLst/>
              <a:rect l="l" t="t" r="r" b="b"/>
              <a:pathLst>
                <a:path w="3657600" h="2005329">
                  <a:moveTo>
                    <a:pt x="0" y="334263"/>
                  </a:moveTo>
                  <a:lnTo>
                    <a:pt x="3532" y="290333"/>
                  </a:lnTo>
                  <a:lnTo>
                    <a:pt x="13951" y="247532"/>
                  </a:lnTo>
                  <a:lnTo>
                    <a:pt x="30987" y="206375"/>
                  </a:lnTo>
                  <a:lnTo>
                    <a:pt x="54374" y="167376"/>
                  </a:lnTo>
                  <a:lnTo>
                    <a:pt x="83843" y="131052"/>
                  </a:lnTo>
                  <a:lnTo>
                    <a:pt x="119125" y="97917"/>
                  </a:lnTo>
                  <a:lnTo>
                    <a:pt x="159449" y="68924"/>
                  </a:lnTo>
                  <a:lnTo>
                    <a:pt x="203670" y="44708"/>
                  </a:lnTo>
                  <a:lnTo>
                    <a:pt x="251158" y="25495"/>
                  </a:lnTo>
                  <a:lnTo>
                    <a:pt x="301281" y="11509"/>
                  </a:lnTo>
                  <a:lnTo>
                    <a:pt x="353408" y="2978"/>
                  </a:lnTo>
                  <a:lnTo>
                    <a:pt x="406908" y="126"/>
                  </a:lnTo>
                  <a:lnTo>
                    <a:pt x="3250692" y="0"/>
                  </a:lnTo>
                  <a:lnTo>
                    <a:pt x="3304191" y="2905"/>
                  </a:lnTo>
                  <a:lnTo>
                    <a:pt x="3356318" y="11472"/>
                  </a:lnTo>
                  <a:lnTo>
                    <a:pt x="3406441" y="25479"/>
                  </a:lnTo>
                  <a:lnTo>
                    <a:pt x="3453929" y="44703"/>
                  </a:lnTo>
                  <a:lnTo>
                    <a:pt x="3498150" y="68923"/>
                  </a:lnTo>
                  <a:lnTo>
                    <a:pt x="3538474" y="97917"/>
                  </a:lnTo>
                  <a:lnTo>
                    <a:pt x="3573756" y="131052"/>
                  </a:lnTo>
                  <a:lnTo>
                    <a:pt x="3603225" y="167376"/>
                  </a:lnTo>
                  <a:lnTo>
                    <a:pt x="3626611" y="206375"/>
                  </a:lnTo>
                  <a:lnTo>
                    <a:pt x="3643648" y="247532"/>
                  </a:lnTo>
                  <a:lnTo>
                    <a:pt x="3654067" y="290333"/>
                  </a:lnTo>
                  <a:lnTo>
                    <a:pt x="3657600" y="334263"/>
                  </a:lnTo>
                  <a:lnTo>
                    <a:pt x="3657600" y="385669"/>
                  </a:lnTo>
                  <a:lnTo>
                    <a:pt x="3657600" y="437075"/>
                  </a:lnTo>
                  <a:lnTo>
                    <a:pt x="3657600" y="1670900"/>
                  </a:lnTo>
                  <a:lnTo>
                    <a:pt x="3654067" y="1714827"/>
                  </a:lnTo>
                  <a:lnTo>
                    <a:pt x="3643648" y="1757627"/>
                  </a:lnTo>
                  <a:lnTo>
                    <a:pt x="3626611" y="1798783"/>
                  </a:lnTo>
                  <a:lnTo>
                    <a:pt x="3603225" y="1837776"/>
                  </a:lnTo>
                  <a:lnTo>
                    <a:pt x="3573756" y="1874086"/>
                  </a:lnTo>
                  <a:lnTo>
                    <a:pt x="3538474" y="1907197"/>
                  </a:lnTo>
                  <a:lnTo>
                    <a:pt x="3498150" y="1936209"/>
                  </a:lnTo>
                  <a:lnTo>
                    <a:pt x="3453929" y="1960428"/>
                  </a:lnTo>
                  <a:lnTo>
                    <a:pt x="3406441" y="1979639"/>
                  </a:lnTo>
                  <a:lnTo>
                    <a:pt x="3356318" y="1993627"/>
                  </a:lnTo>
                  <a:lnTo>
                    <a:pt x="3304191" y="2002178"/>
                  </a:lnTo>
                  <a:lnTo>
                    <a:pt x="3250692" y="2005076"/>
                  </a:lnTo>
                  <a:lnTo>
                    <a:pt x="406908" y="2005076"/>
                  </a:lnTo>
                  <a:lnTo>
                    <a:pt x="353408" y="2002178"/>
                  </a:lnTo>
                  <a:lnTo>
                    <a:pt x="301281" y="1993627"/>
                  </a:lnTo>
                  <a:lnTo>
                    <a:pt x="251158" y="1979639"/>
                  </a:lnTo>
                  <a:lnTo>
                    <a:pt x="203670" y="1960428"/>
                  </a:lnTo>
                  <a:lnTo>
                    <a:pt x="159449" y="1936209"/>
                  </a:lnTo>
                  <a:lnTo>
                    <a:pt x="119125" y="1907197"/>
                  </a:lnTo>
                  <a:lnTo>
                    <a:pt x="83843" y="1874086"/>
                  </a:lnTo>
                  <a:lnTo>
                    <a:pt x="54374" y="1837776"/>
                  </a:lnTo>
                  <a:lnTo>
                    <a:pt x="30987" y="1798783"/>
                  </a:lnTo>
                  <a:lnTo>
                    <a:pt x="13951" y="1757627"/>
                  </a:lnTo>
                  <a:lnTo>
                    <a:pt x="3532" y="1714827"/>
                  </a:lnTo>
                  <a:lnTo>
                    <a:pt x="0" y="1670900"/>
                  </a:lnTo>
                  <a:lnTo>
                    <a:pt x="0" y="3342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922011" y="4159072"/>
            <a:ext cx="3305175" cy="152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1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ỹ</a:t>
            </a:r>
            <a:r>
              <a:rPr sz="28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thu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ậ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t:</a:t>
            </a:r>
            <a:endParaRPr sz="2800">
              <a:latin typeface="Franklin Gothic Medium"/>
              <a:cs typeface="Franklin Gothic Medium"/>
            </a:endParaRPr>
          </a:p>
          <a:p>
            <a:pPr marL="241300" marR="5080" indent="-228600">
              <a:lnSpc>
                <a:spcPts val="2810"/>
              </a:lnSpc>
              <a:spcBef>
                <a:spcPts val="200"/>
              </a:spcBef>
            </a:pPr>
            <a:r>
              <a:rPr sz="26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•Phân</a:t>
            </a:r>
            <a:r>
              <a:rPr sz="26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tích</a:t>
            </a:r>
            <a:r>
              <a:rPr sz="2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tìm </a:t>
            </a:r>
            <a:r>
              <a:rPr sz="2600" spc="-6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ra các nhóm có đ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đi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6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gi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nhau</a:t>
            </a:r>
            <a:endParaRPr sz="2600">
              <a:latin typeface="Franklin Gothic Medium"/>
              <a:cs typeface="Franklin Gothic Medium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493043" y="744209"/>
            <a:ext cx="6462713" cy="73609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dirty="0">
                <a:latin typeface="Calibri"/>
                <a:cs typeface="Calibri"/>
              </a:rPr>
              <a:t>Khai</a:t>
            </a:r>
            <a:r>
              <a:rPr spc="-5" dirty="0">
                <a:latin typeface="Calibri"/>
                <a:cs typeface="Calibri"/>
              </a:rPr>
              <a:t> phá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dữ liệu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(không </a:t>
            </a:r>
            <a:r>
              <a:rPr dirty="0">
                <a:latin typeface="Calibri"/>
                <a:cs typeface="Calibri"/>
              </a:rPr>
              <a:t>giám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sát)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37" y="1595374"/>
            <a:ext cx="8010525" cy="4535805"/>
            <a:chOff x="528637" y="1595374"/>
            <a:chExt cx="8010525" cy="4535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00136"/>
              <a:ext cx="8001000" cy="45260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00136"/>
              <a:ext cx="8001000" cy="4526280"/>
            </a:xfrm>
            <a:custGeom>
              <a:avLst/>
              <a:gdLst/>
              <a:ahLst/>
              <a:cxnLst/>
              <a:rect l="l" t="t" r="r" b="b"/>
              <a:pathLst>
                <a:path w="8001000" h="4526280">
                  <a:moveTo>
                    <a:pt x="0" y="4526026"/>
                  </a:moveTo>
                  <a:lnTo>
                    <a:pt x="8001000" y="4526026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2140" y="1627378"/>
            <a:ext cx="778573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30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HTTT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mô tả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trong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Chương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5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tạo ra một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lượng lớn dữ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liệu.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Hầu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hết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sử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cho 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mục đích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tác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nghiệp,</a:t>
            </a:r>
            <a:r>
              <a:rPr sz="1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chẳng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hạn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như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đơn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dõi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đặt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tồn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kho,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khoản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phải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trả,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...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Mặt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khác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đó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còn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tiềm ẩn: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mẫu,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mối quan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hệ,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cụm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khác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có thể tạo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thuận lợi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việc quản lý, đặc biệt là lập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kế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hoạch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dự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báo.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minh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có thể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cấp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đó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khối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trên.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Chương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sẽ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giới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thiệu chung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về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quản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lý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tri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thức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minh.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Thảo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luận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về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nhu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cầu,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mục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đích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của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kho dữ liệu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sẽ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đón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nhận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doanh</a:t>
            </a:r>
            <a:r>
              <a:rPr sz="1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minh như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nào.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Tìm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hiểu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cụ và kỹ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thuật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Fox Lake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có thể sử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hướng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dẫn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ảnh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hưởng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nhiều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ít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nhất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đến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chiến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lược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cạnh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tranh.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24200" y="577397"/>
            <a:ext cx="3200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Tổng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quan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7-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500" y="1587500"/>
            <a:ext cx="2215515" cy="4551680"/>
            <a:chOff x="444500" y="1587500"/>
            <a:chExt cx="2215515" cy="4551680"/>
          </a:xfrm>
        </p:grpSpPr>
        <p:sp>
          <p:nvSpPr>
            <p:cNvPr id="3" name="object 3"/>
            <p:cNvSpPr/>
            <p:nvPr/>
          </p:nvSpPr>
          <p:spPr>
            <a:xfrm>
              <a:off x="457200" y="1600200"/>
              <a:ext cx="2190115" cy="4526280"/>
            </a:xfrm>
            <a:custGeom>
              <a:avLst/>
              <a:gdLst/>
              <a:ahLst/>
              <a:cxnLst/>
              <a:rect l="l" t="t" r="r" b="b"/>
              <a:pathLst>
                <a:path w="2190115" h="4526280">
                  <a:moveTo>
                    <a:pt x="2189988" y="0"/>
                  </a:moveTo>
                  <a:lnTo>
                    <a:pt x="2142363" y="524"/>
                  </a:lnTo>
                  <a:lnTo>
                    <a:pt x="2094987" y="2090"/>
                  </a:lnTo>
                  <a:lnTo>
                    <a:pt x="2047869" y="4688"/>
                  </a:lnTo>
                  <a:lnTo>
                    <a:pt x="2001020" y="8306"/>
                  </a:lnTo>
                  <a:lnTo>
                    <a:pt x="1954450" y="12935"/>
                  </a:lnTo>
                  <a:lnTo>
                    <a:pt x="1908169" y="18562"/>
                  </a:lnTo>
                  <a:lnTo>
                    <a:pt x="1862188" y="25179"/>
                  </a:lnTo>
                  <a:lnTo>
                    <a:pt x="1816517" y="32774"/>
                  </a:lnTo>
                  <a:lnTo>
                    <a:pt x="1771166" y="41336"/>
                  </a:lnTo>
                  <a:lnTo>
                    <a:pt x="1726146" y="50855"/>
                  </a:lnTo>
                  <a:lnTo>
                    <a:pt x="1681466" y="61321"/>
                  </a:lnTo>
                  <a:lnTo>
                    <a:pt x="1637137" y="72722"/>
                  </a:lnTo>
                  <a:lnTo>
                    <a:pt x="1593169" y="85049"/>
                  </a:lnTo>
                  <a:lnTo>
                    <a:pt x="1549573" y="98290"/>
                  </a:lnTo>
                  <a:lnTo>
                    <a:pt x="1506358" y="112435"/>
                  </a:lnTo>
                  <a:lnTo>
                    <a:pt x="1463536" y="127473"/>
                  </a:lnTo>
                  <a:lnTo>
                    <a:pt x="1421116" y="143394"/>
                  </a:lnTo>
                  <a:lnTo>
                    <a:pt x="1379108" y="160187"/>
                  </a:lnTo>
                  <a:lnTo>
                    <a:pt x="1337524" y="177841"/>
                  </a:lnTo>
                  <a:lnTo>
                    <a:pt x="1296372" y="196346"/>
                  </a:lnTo>
                  <a:lnTo>
                    <a:pt x="1255664" y="215692"/>
                  </a:lnTo>
                  <a:lnTo>
                    <a:pt x="1215410" y="235867"/>
                  </a:lnTo>
                  <a:lnTo>
                    <a:pt x="1175619" y="256861"/>
                  </a:lnTo>
                  <a:lnTo>
                    <a:pt x="1136302" y="278663"/>
                  </a:lnTo>
                  <a:lnTo>
                    <a:pt x="1097471" y="301263"/>
                  </a:lnTo>
                  <a:lnTo>
                    <a:pt x="1059133" y="324650"/>
                  </a:lnTo>
                  <a:lnTo>
                    <a:pt x="1021301" y="348814"/>
                  </a:lnTo>
                  <a:lnTo>
                    <a:pt x="983984" y="373743"/>
                  </a:lnTo>
                  <a:lnTo>
                    <a:pt x="947193" y="399428"/>
                  </a:lnTo>
                  <a:lnTo>
                    <a:pt x="910937" y="425858"/>
                  </a:lnTo>
                  <a:lnTo>
                    <a:pt x="875227" y="453021"/>
                  </a:lnTo>
                  <a:lnTo>
                    <a:pt x="840074" y="480908"/>
                  </a:lnTo>
                  <a:lnTo>
                    <a:pt x="805487" y="509508"/>
                  </a:lnTo>
                  <a:lnTo>
                    <a:pt x="771478" y="538810"/>
                  </a:lnTo>
                  <a:lnTo>
                    <a:pt x="738055" y="568804"/>
                  </a:lnTo>
                  <a:lnTo>
                    <a:pt x="705230" y="599479"/>
                  </a:lnTo>
                  <a:lnTo>
                    <a:pt x="673013" y="630824"/>
                  </a:lnTo>
                  <a:lnTo>
                    <a:pt x="641413" y="662828"/>
                  </a:lnTo>
                  <a:lnTo>
                    <a:pt x="610442" y="695482"/>
                  </a:lnTo>
                  <a:lnTo>
                    <a:pt x="580109" y="728775"/>
                  </a:lnTo>
                  <a:lnTo>
                    <a:pt x="550425" y="762695"/>
                  </a:lnTo>
                  <a:lnTo>
                    <a:pt x="521400" y="797233"/>
                  </a:lnTo>
                  <a:lnTo>
                    <a:pt x="493044" y="832377"/>
                  </a:lnTo>
                  <a:lnTo>
                    <a:pt x="465368" y="868117"/>
                  </a:lnTo>
                  <a:lnTo>
                    <a:pt x="438382" y="904443"/>
                  </a:lnTo>
                  <a:lnTo>
                    <a:pt x="412096" y="941344"/>
                  </a:lnTo>
                  <a:lnTo>
                    <a:pt x="386520" y="978809"/>
                  </a:lnTo>
                  <a:lnTo>
                    <a:pt x="361665" y="1016827"/>
                  </a:lnTo>
                  <a:lnTo>
                    <a:pt x="337541" y="1055389"/>
                  </a:lnTo>
                  <a:lnTo>
                    <a:pt x="314158" y="1094483"/>
                  </a:lnTo>
                  <a:lnTo>
                    <a:pt x="291526" y="1134098"/>
                  </a:lnTo>
                  <a:lnTo>
                    <a:pt x="269656" y="1174225"/>
                  </a:lnTo>
                  <a:lnTo>
                    <a:pt x="248558" y="1214852"/>
                  </a:lnTo>
                  <a:lnTo>
                    <a:pt x="228243" y="1255969"/>
                  </a:lnTo>
                  <a:lnTo>
                    <a:pt x="208720" y="1297566"/>
                  </a:lnTo>
                  <a:lnTo>
                    <a:pt x="190000" y="1339631"/>
                  </a:lnTo>
                  <a:lnTo>
                    <a:pt x="172092" y="1382154"/>
                  </a:lnTo>
                  <a:lnTo>
                    <a:pt x="155009" y="1425125"/>
                  </a:lnTo>
                  <a:lnTo>
                    <a:pt x="138758" y="1468533"/>
                  </a:lnTo>
                  <a:lnTo>
                    <a:pt x="123352" y="1512366"/>
                  </a:lnTo>
                  <a:lnTo>
                    <a:pt x="108800" y="1556616"/>
                  </a:lnTo>
                  <a:lnTo>
                    <a:pt x="95112" y="1601270"/>
                  </a:lnTo>
                  <a:lnTo>
                    <a:pt x="82299" y="1646319"/>
                  </a:lnTo>
                  <a:lnTo>
                    <a:pt x="70371" y="1691752"/>
                  </a:lnTo>
                  <a:lnTo>
                    <a:pt x="59338" y="1737557"/>
                  </a:lnTo>
                  <a:lnTo>
                    <a:pt x="49211" y="1783726"/>
                  </a:lnTo>
                  <a:lnTo>
                    <a:pt x="40000" y="1830246"/>
                  </a:lnTo>
                  <a:lnTo>
                    <a:pt x="31714" y="1877107"/>
                  </a:lnTo>
                  <a:lnTo>
                    <a:pt x="24365" y="1924299"/>
                  </a:lnTo>
                  <a:lnTo>
                    <a:pt x="17962" y="1971812"/>
                  </a:lnTo>
                  <a:lnTo>
                    <a:pt x="12516" y="2019633"/>
                  </a:lnTo>
                  <a:lnTo>
                    <a:pt x="8038" y="2067754"/>
                  </a:lnTo>
                  <a:lnTo>
                    <a:pt x="4536" y="2116163"/>
                  </a:lnTo>
                  <a:lnTo>
                    <a:pt x="2023" y="2164849"/>
                  </a:lnTo>
                  <a:lnTo>
                    <a:pt x="507" y="2213803"/>
                  </a:lnTo>
                  <a:lnTo>
                    <a:pt x="0" y="2263013"/>
                  </a:lnTo>
                  <a:lnTo>
                    <a:pt x="507" y="2312222"/>
                  </a:lnTo>
                  <a:lnTo>
                    <a:pt x="2023" y="2361176"/>
                  </a:lnTo>
                  <a:lnTo>
                    <a:pt x="4536" y="2409862"/>
                  </a:lnTo>
                  <a:lnTo>
                    <a:pt x="8038" y="2458271"/>
                  </a:lnTo>
                  <a:lnTo>
                    <a:pt x="12516" y="2506391"/>
                  </a:lnTo>
                  <a:lnTo>
                    <a:pt x="17962" y="2554212"/>
                  </a:lnTo>
                  <a:lnTo>
                    <a:pt x="24365" y="2601724"/>
                  </a:lnTo>
                  <a:lnTo>
                    <a:pt x="31714" y="2648916"/>
                  </a:lnTo>
                  <a:lnTo>
                    <a:pt x="40000" y="2695777"/>
                  </a:lnTo>
                  <a:lnTo>
                    <a:pt x="49211" y="2742296"/>
                  </a:lnTo>
                  <a:lnTo>
                    <a:pt x="59338" y="2788464"/>
                  </a:lnTo>
                  <a:lnTo>
                    <a:pt x="70371" y="2834269"/>
                  </a:lnTo>
                  <a:lnTo>
                    <a:pt x="82299" y="2879701"/>
                  </a:lnTo>
                  <a:lnTo>
                    <a:pt x="95112" y="2924749"/>
                  </a:lnTo>
                  <a:lnTo>
                    <a:pt x="108800" y="2969403"/>
                  </a:lnTo>
                  <a:lnTo>
                    <a:pt x="123352" y="3013651"/>
                  </a:lnTo>
                  <a:lnTo>
                    <a:pt x="138758" y="3057484"/>
                  </a:lnTo>
                  <a:lnTo>
                    <a:pt x="155009" y="3100891"/>
                  </a:lnTo>
                  <a:lnTo>
                    <a:pt x="172092" y="3143861"/>
                  </a:lnTo>
                  <a:lnTo>
                    <a:pt x="190000" y="3186383"/>
                  </a:lnTo>
                  <a:lnTo>
                    <a:pt x="208720" y="3228447"/>
                  </a:lnTo>
                  <a:lnTo>
                    <a:pt x="228243" y="3270043"/>
                  </a:lnTo>
                  <a:lnTo>
                    <a:pt x="248558" y="3311159"/>
                  </a:lnTo>
                  <a:lnTo>
                    <a:pt x="269656" y="3351785"/>
                  </a:lnTo>
                  <a:lnTo>
                    <a:pt x="291526" y="3391911"/>
                  </a:lnTo>
                  <a:lnTo>
                    <a:pt x="314158" y="3431525"/>
                  </a:lnTo>
                  <a:lnTo>
                    <a:pt x="337541" y="3470618"/>
                  </a:lnTo>
                  <a:lnTo>
                    <a:pt x="361665" y="3509178"/>
                  </a:lnTo>
                  <a:lnTo>
                    <a:pt x="386520" y="3547196"/>
                  </a:lnTo>
                  <a:lnTo>
                    <a:pt x="412096" y="3584659"/>
                  </a:lnTo>
                  <a:lnTo>
                    <a:pt x="438382" y="3621559"/>
                  </a:lnTo>
                  <a:lnTo>
                    <a:pt x="465368" y="3657883"/>
                  </a:lnTo>
                  <a:lnTo>
                    <a:pt x="493044" y="3693622"/>
                  </a:lnTo>
                  <a:lnTo>
                    <a:pt x="521400" y="3728766"/>
                  </a:lnTo>
                  <a:lnTo>
                    <a:pt x="550425" y="3763302"/>
                  </a:lnTo>
                  <a:lnTo>
                    <a:pt x="580109" y="3797221"/>
                  </a:lnTo>
                  <a:lnTo>
                    <a:pt x="610442" y="3830512"/>
                  </a:lnTo>
                  <a:lnTo>
                    <a:pt x="641413" y="3863165"/>
                  </a:lnTo>
                  <a:lnTo>
                    <a:pt x="673013" y="3895168"/>
                  </a:lnTo>
                  <a:lnTo>
                    <a:pt x="705230" y="3926512"/>
                  </a:lnTo>
                  <a:lnTo>
                    <a:pt x="738055" y="3957186"/>
                  </a:lnTo>
                  <a:lnTo>
                    <a:pt x="771478" y="3987178"/>
                  </a:lnTo>
                  <a:lnTo>
                    <a:pt x="805487" y="4016479"/>
                  </a:lnTo>
                  <a:lnTo>
                    <a:pt x="840074" y="4045077"/>
                  </a:lnTo>
                  <a:lnTo>
                    <a:pt x="875227" y="4072963"/>
                  </a:lnTo>
                  <a:lnTo>
                    <a:pt x="910937" y="4100126"/>
                  </a:lnTo>
                  <a:lnTo>
                    <a:pt x="947193" y="4126554"/>
                  </a:lnTo>
                  <a:lnTo>
                    <a:pt x="983984" y="4152238"/>
                  </a:lnTo>
                  <a:lnTo>
                    <a:pt x="1021301" y="4177166"/>
                  </a:lnTo>
                  <a:lnTo>
                    <a:pt x="1059133" y="4201329"/>
                  </a:lnTo>
                  <a:lnTo>
                    <a:pt x="1097471" y="4224715"/>
                  </a:lnTo>
                  <a:lnTo>
                    <a:pt x="1136302" y="4247314"/>
                  </a:lnTo>
                  <a:lnTo>
                    <a:pt x="1175619" y="4269115"/>
                  </a:lnTo>
                  <a:lnTo>
                    <a:pt x="1215410" y="4290108"/>
                  </a:lnTo>
                  <a:lnTo>
                    <a:pt x="1255664" y="4310282"/>
                  </a:lnTo>
                  <a:lnTo>
                    <a:pt x="1296372" y="4329626"/>
                  </a:lnTo>
                  <a:lnTo>
                    <a:pt x="1337524" y="4348130"/>
                  </a:lnTo>
                  <a:lnTo>
                    <a:pt x="1379108" y="4365784"/>
                  </a:lnTo>
                  <a:lnTo>
                    <a:pt x="1421116" y="4382576"/>
                  </a:lnTo>
                  <a:lnTo>
                    <a:pt x="1463536" y="4398496"/>
                  </a:lnTo>
                  <a:lnTo>
                    <a:pt x="1506358" y="4413533"/>
                  </a:lnTo>
                  <a:lnTo>
                    <a:pt x="1549573" y="4427677"/>
                  </a:lnTo>
                  <a:lnTo>
                    <a:pt x="1593169" y="4440918"/>
                  </a:lnTo>
                  <a:lnTo>
                    <a:pt x="1637137" y="4453243"/>
                  </a:lnTo>
                  <a:lnTo>
                    <a:pt x="1681466" y="4464644"/>
                  </a:lnTo>
                  <a:lnTo>
                    <a:pt x="1726146" y="4475109"/>
                  </a:lnTo>
                  <a:lnTo>
                    <a:pt x="1771166" y="4484628"/>
                  </a:lnTo>
                  <a:lnTo>
                    <a:pt x="1816517" y="4493190"/>
                  </a:lnTo>
                  <a:lnTo>
                    <a:pt x="1862188" y="4500784"/>
                  </a:lnTo>
                  <a:lnTo>
                    <a:pt x="1908169" y="4507400"/>
                  </a:lnTo>
                  <a:lnTo>
                    <a:pt x="1954450" y="4513028"/>
                  </a:lnTo>
                  <a:lnTo>
                    <a:pt x="2001020" y="4517656"/>
                  </a:lnTo>
                  <a:lnTo>
                    <a:pt x="2047869" y="4521274"/>
                  </a:lnTo>
                  <a:lnTo>
                    <a:pt x="2094987" y="4523871"/>
                  </a:lnTo>
                  <a:lnTo>
                    <a:pt x="2142363" y="4525438"/>
                  </a:lnTo>
                  <a:lnTo>
                    <a:pt x="2189988" y="4525962"/>
                  </a:lnTo>
                  <a:lnTo>
                    <a:pt x="218998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" y="1600200"/>
              <a:ext cx="2190115" cy="4526280"/>
            </a:xfrm>
            <a:custGeom>
              <a:avLst/>
              <a:gdLst/>
              <a:ahLst/>
              <a:cxnLst/>
              <a:rect l="l" t="t" r="r" b="b"/>
              <a:pathLst>
                <a:path w="2190115" h="4526280">
                  <a:moveTo>
                    <a:pt x="2189988" y="4525962"/>
                  </a:moveTo>
                  <a:lnTo>
                    <a:pt x="2142363" y="4525438"/>
                  </a:lnTo>
                  <a:lnTo>
                    <a:pt x="2094987" y="4523871"/>
                  </a:lnTo>
                  <a:lnTo>
                    <a:pt x="2047869" y="4521274"/>
                  </a:lnTo>
                  <a:lnTo>
                    <a:pt x="2001020" y="4517656"/>
                  </a:lnTo>
                  <a:lnTo>
                    <a:pt x="1954450" y="4513028"/>
                  </a:lnTo>
                  <a:lnTo>
                    <a:pt x="1908169" y="4507400"/>
                  </a:lnTo>
                  <a:lnTo>
                    <a:pt x="1862188" y="4500784"/>
                  </a:lnTo>
                  <a:lnTo>
                    <a:pt x="1816517" y="4493190"/>
                  </a:lnTo>
                  <a:lnTo>
                    <a:pt x="1771166" y="4484628"/>
                  </a:lnTo>
                  <a:lnTo>
                    <a:pt x="1726146" y="4475109"/>
                  </a:lnTo>
                  <a:lnTo>
                    <a:pt x="1681466" y="4464644"/>
                  </a:lnTo>
                  <a:lnTo>
                    <a:pt x="1637137" y="4453243"/>
                  </a:lnTo>
                  <a:lnTo>
                    <a:pt x="1593169" y="4440918"/>
                  </a:lnTo>
                  <a:lnTo>
                    <a:pt x="1549573" y="4427677"/>
                  </a:lnTo>
                  <a:lnTo>
                    <a:pt x="1506358" y="4413533"/>
                  </a:lnTo>
                  <a:lnTo>
                    <a:pt x="1463536" y="4398496"/>
                  </a:lnTo>
                  <a:lnTo>
                    <a:pt x="1421116" y="4382576"/>
                  </a:lnTo>
                  <a:lnTo>
                    <a:pt x="1379108" y="4365784"/>
                  </a:lnTo>
                  <a:lnTo>
                    <a:pt x="1337524" y="4348130"/>
                  </a:lnTo>
                  <a:lnTo>
                    <a:pt x="1296372" y="4329626"/>
                  </a:lnTo>
                  <a:lnTo>
                    <a:pt x="1255664" y="4310282"/>
                  </a:lnTo>
                  <a:lnTo>
                    <a:pt x="1215410" y="4290108"/>
                  </a:lnTo>
                  <a:lnTo>
                    <a:pt x="1175619" y="4269115"/>
                  </a:lnTo>
                  <a:lnTo>
                    <a:pt x="1136302" y="4247314"/>
                  </a:lnTo>
                  <a:lnTo>
                    <a:pt x="1097471" y="4224715"/>
                  </a:lnTo>
                  <a:lnTo>
                    <a:pt x="1059133" y="4201329"/>
                  </a:lnTo>
                  <a:lnTo>
                    <a:pt x="1021301" y="4177166"/>
                  </a:lnTo>
                  <a:lnTo>
                    <a:pt x="983984" y="4152238"/>
                  </a:lnTo>
                  <a:lnTo>
                    <a:pt x="947193" y="4126554"/>
                  </a:lnTo>
                  <a:lnTo>
                    <a:pt x="910937" y="4100126"/>
                  </a:lnTo>
                  <a:lnTo>
                    <a:pt x="875227" y="4072963"/>
                  </a:lnTo>
                  <a:lnTo>
                    <a:pt x="840074" y="4045077"/>
                  </a:lnTo>
                  <a:lnTo>
                    <a:pt x="805487" y="4016479"/>
                  </a:lnTo>
                  <a:lnTo>
                    <a:pt x="771478" y="3987178"/>
                  </a:lnTo>
                  <a:lnTo>
                    <a:pt x="738055" y="3957186"/>
                  </a:lnTo>
                  <a:lnTo>
                    <a:pt x="705230" y="3926512"/>
                  </a:lnTo>
                  <a:lnTo>
                    <a:pt x="673013" y="3895168"/>
                  </a:lnTo>
                  <a:lnTo>
                    <a:pt x="641413" y="3863165"/>
                  </a:lnTo>
                  <a:lnTo>
                    <a:pt x="610442" y="3830512"/>
                  </a:lnTo>
                  <a:lnTo>
                    <a:pt x="580109" y="3797221"/>
                  </a:lnTo>
                  <a:lnTo>
                    <a:pt x="550425" y="3763302"/>
                  </a:lnTo>
                  <a:lnTo>
                    <a:pt x="521400" y="3728766"/>
                  </a:lnTo>
                  <a:lnTo>
                    <a:pt x="493044" y="3693622"/>
                  </a:lnTo>
                  <a:lnTo>
                    <a:pt x="465368" y="3657883"/>
                  </a:lnTo>
                  <a:lnTo>
                    <a:pt x="438382" y="3621559"/>
                  </a:lnTo>
                  <a:lnTo>
                    <a:pt x="412096" y="3584659"/>
                  </a:lnTo>
                  <a:lnTo>
                    <a:pt x="386520" y="3547196"/>
                  </a:lnTo>
                  <a:lnTo>
                    <a:pt x="361665" y="3509178"/>
                  </a:lnTo>
                  <a:lnTo>
                    <a:pt x="337541" y="3470618"/>
                  </a:lnTo>
                  <a:lnTo>
                    <a:pt x="314158" y="3431525"/>
                  </a:lnTo>
                  <a:lnTo>
                    <a:pt x="291526" y="3391911"/>
                  </a:lnTo>
                  <a:lnTo>
                    <a:pt x="269656" y="3351785"/>
                  </a:lnTo>
                  <a:lnTo>
                    <a:pt x="248558" y="3311159"/>
                  </a:lnTo>
                  <a:lnTo>
                    <a:pt x="228243" y="3270043"/>
                  </a:lnTo>
                  <a:lnTo>
                    <a:pt x="208720" y="3228447"/>
                  </a:lnTo>
                  <a:lnTo>
                    <a:pt x="190000" y="3186383"/>
                  </a:lnTo>
                  <a:lnTo>
                    <a:pt x="172092" y="3143861"/>
                  </a:lnTo>
                  <a:lnTo>
                    <a:pt x="155009" y="3100891"/>
                  </a:lnTo>
                  <a:lnTo>
                    <a:pt x="138758" y="3057484"/>
                  </a:lnTo>
                  <a:lnTo>
                    <a:pt x="123352" y="3013651"/>
                  </a:lnTo>
                  <a:lnTo>
                    <a:pt x="108800" y="2969403"/>
                  </a:lnTo>
                  <a:lnTo>
                    <a:pt x="95112" y="2924749"/>
                  </a:lnTo>
                  <a:lnTo>
                    <a:pt x="82299" y="2879701"/>
                  </a:lnTo>
                  <a:lnTo>
                    <a:pt x="70371" y="2834269"/>
                  </a:lnTo>
                  <a:lnTo>
                    <a:pt x="59338" y="2788464"/>
                  </a:lnTo>
                  <a:lnTo>
                    <a:pt x="49211" y="2742296"/>
                  </a:lnTo>
                  <a:lnTo>
                    <a:pt x="40000" y="2695777"/>
                  </a:lnTo>
                  <a:lnTo>
                    <a:pt x="31714" y="2648916"/>
                  </a:lnTo>
                  <a:lnTo>
                    <a:pt x="24365" y="2601724"/>
                  </a:lnTo>
                  <a:lnTo>
                    <a:pt x="17962" y="2554212"/>
                  </a:lnTo>
                  <a:lnTo>
                    <a:pt x="12516" y="2506391"/>
                  </a:lnTo>
                  <a:lnTo>
                    <a:pt x="8038" y="2458271"/>
                  </a:lnTo>
                  <a:lnTo>
                    <a:pt x="4536" y="2409862"/>
                  </a:lnTo>
                  <a:lnTo>
                    <a:pt x="2023" y="2361176"/>
                  </a:lnTo>
                  <a:lnTo>
                    <a:pt x="507" y="2312222"/>
                  </a:lnTo>
                  <a:lnTo>
                    <a:pt x="0" y="2263013"/>
                  </a:lnTo>
                  <a:lnTo>
                    <a:pt x="507" y="2213803"/>
                  </a:lnTo>
                  <a:lnTo>
                    <a:pt x="2023" y="2164849"/>
                  </a:lnTo>
                  <a:lnTo>
                    <a:pt x="4536" y="2116163"/>
                  </a:lnTo>
                  <a:lnTo>
                    <a:pt x="8038" y="2067754"/>
                  </a:lnTo>
                  <a:lnTo>
                    <a:pt x="12516" y="2019633"/>
                  </a:lnTo>
                  <a:lnTo>
                    <a:pt x="17962" y="1971812"/>
                  </a:lnTo>
                  <a:lnTo>
                    <a:pt x="24365" y="1924299"/>
                  </a:lnTo>
                  <a:lnTo>
                    <a:pt x="31714" y="1877107"/>
                  </a:lnTo>
                  <a:lnTo>
                    <a:pt x="40000" y="1830246"/>
                  </a:lnTo>
                  <a:lnTo>
                    <a:pt x="49211" y="1783726"/>
                  </a:lnTo>
                  <a:lnTo>
                    <a:pt x="59338" y="1737557"/>
                  </a:lnTo>
                  <a:lnTo>
                    <a:pt x="70371" y="1691752"/>
                  </a:lnTo>
                  <a:lnTo>
                    <a:pt x="82299" y="1646319"/>
                  </a:lnTo>
                  <a:lnTo>
                    <a:pt x="95112" y="1601270"/>
                  </a:lnTo>
                  <a:lnTo>
                    <a:pt x="108800" y="1556616"/>
                  </a:lnTo>
                  <a:lnTo>
                    <a:pt x="123352" y="1512366"/>
                  </a:lnTo>
                  <a:lnTo>
                    <a:pt x="138758" y="1468533"/>
                  </a:lnTo>
                  <a:lnTo>
                    <a:pt x="155009" y="1425125"/>
                  </a:lnTo>
                  <a:lnTo>
                    <a:pt x="172092" y="1382154"/>
                  </a:lnTo>
                  <a:lnTo>
                    <a:pt x="190000" y="1339631"/>
                  </a:lnTo>
                  <a:lnTo>
                    <a:pt x="208720" y="1297566"/>
                  </a:lnTo>
                  <a:lnTo>
                    <a:pt x="228243" y="1255969"/>
                  </a:lnTo>
                  <a:lnTo>
                    <a:pt x="248558" y="1214852"/>
                  </a:lnTo>
                  <a:lnTo>
                    <a:pt x="269656" y="1174225"/>
                  </a:lnTo>
                  <a:lnTo>
                    <a:pt x="291526" y="1134098"/>
                  </a:lnTo>
                  <a:lnTo>
                    <a:pt x="314158" y="1094483"/>
                  </a:lnTo>
                  <a:lnTo>
                    <a:pt x="337541" y="1055389"/>
                  </a:lnTo>
                  <a:lnTo>
                    <a:pt x="361665" y="1016827"/>
                  </a:lnTo>
                  <a:lnTo>
                    <a:pt x="386520" y="978809"/>
                  </a:lnTo>
                  <a:lnTo>
                    <a:pt x="412096" y="941344"/>
                  </a:lnTo>
                  <a:lnTo>
                    <a:pt x="438382" y="904443"/>
                  </a:lnTo>
                  <a:lnTo>
                    <a:pt x="465368" y="868117"/>
                  </a:lnTo>
                  <a:lnTo>
                    <a:pt x="493044" y="832377"/>
                  </a:lnTo>
                  <a:lnTo>
                    <a:pt x="521400" y="797233"/>
                  </a:lnTo>
                  <a:lnTo>
                    <a:pt x="550425" y="762695"/>
                  </a:lnTo>
                  <a:lnTo>
                    <a:pt x="580109" y="728775"/>
                  </a:lnTo>
                  <a:lnTo>
                    <a:pt x="610442" y="695482"/>
                  </a:lnTo>
                  <a:lnTo>
                    <a:pt x="641413" y="662828"/>
                  </a:lnTo>
                  <a:lnTo>
                    <a:pt x="673013" y="630824"/>
                  </a:lnTo>
                  <a:lnTo>
                    <a:pt x="705230" y="599479"/>
                  </a:lnTo>
                  <a:lnTo>
                    <a:pt x="738055" y="568804"/>
                  </a:lnTo>
                  <a:lnTo>
                    <a:pt x="771478" y="538810"/>
                  </a:lnTo>
                  <a:lnTo>
                    <a:pt x="805487" y="509508"/>
                  </a:lnTo>
                  <a:lnTo>
                    <a:pt x="840074" y="480908"/>
                  </a:lnTo>
                  <a:lnTo>
                    <a:pt x="875227" y="453021"/>
                  </a:lnTo>
                  <a:lnTo>
                    <a:pt x="910937" y="425858"/>
                  </a:lnTo>
                  <a:lnTo>
                    <a:pt x="947193" y="399428"/>
                  </a:lnTo>
                  <a:lnTo>
                    <a:pt x="983984" y="373743"/>
                  </a:lnTo>
                  <a:lnTo>
                    <a:pt x="1021301" y="348814"/>
                  </a:lnTo>
                  <a:lnTo>
                    <a:pt x="1059133" y="324650"/>
                  </a:lnTo>
                  <a:lnTo>
                    <a:pt x="1097471" y="301263"/>
                  </a:lnTo>
                  <a:lnTo>
                    <a:pt x="1136302" y="278663"/>
                  </a:lnTo>
                  <a:lnTo>
                    <a:pt x="1175619" y="256861"/>
                  </a:lnTo>
                  <a:lnTo>
                    <a:pt x="1215410" y="235867"/>
                  </a:lnTo>
                  <a:lnTo>
                    <a:pt x="1255664" y="215692"/>
                  </a:lnTo>
                  <a:lnTo>
                    <a:pt x="1296372" y="196346"/>
                  </a:lnTo>
                  <a:lnTo>
                    <a:pt x="1337524" y="177841"/>
                  </a:lnTo>
                  <a:lnTo>
                    <a:pt x="1379108" y="160187"/>
                  </a:lnTo>
                  <a:lnTo>
                    <a:pt x="1421116" y="143394"/>
                  </a:lnTo>
                  <a:lnTo>
                    <a:pt x="1463536" y="127473"/>
                  </a:lnTo>
                  <a:lnTo>
                    <a:pt x="1506358" y="112435"/>
                  </a:lnTo>
                  <a:lnTo>
                    <a:pt x="1549573" y="98290"/>
                  </a:lnTo>
                  <a:lnTo>
                    <a:pt x="1593169" y="85049"/>
                  </a:lnTo>
                  <a:lnTo>
                    <a:pt x="1637137" y="72722"/>
                  </a:lnTo>
                  <a:lnTo>
                    <a:pt x="1681466" y="61321"/>
                  </a:lnTo>
                  <a:lnTo>
                    <a:pt x="1726146" y="50855"/>
                  </a:lnTo>
                  <a:lnTo>
                    <a:pt x="1771166" y="41336"/>
                  </a:lnTo>
                  <a:lnTo>
                    <a:pt x="1816517" y="32774"/>
                  </a:lnTo>
                  <a:lnTo>
                    <a:pt x="1862188" y="25179"/>
                  </a:lnTo>
                  <a:lnTo>
                    <a:pt x="1908169" y="18562"/>
                  </a:lnTo>
                  <a:lnTo>
                    <a:pt x="1954450" y="12935"/>
                  </a:lnTo>
                  <a:lnTo>
                    <a:pt x="2001020" y="8306"/>
                  </a:lnTo>
                  <a:lnTo>
                    <a:pt x="2047869" y="4688"/>
                  </a:lnTo>
                  <a:lnTo>
                    <a:pt x="2094987" y="2090"/>
                  </a:lnTo>
                  <a:lnTo>
                    <a:pt x="2142363" y="524"/>
                  </a:lnTo>
                  <a:lnTo>
                    <a:pt x="2189988" y="0"/>
                  </a:lnTo>
                  <a:lnTo>
                    <a:pt x="2189988" y="2263013"/>
                  </a:lnTo>
                  <a:lnTo>
                    <a:pt x="2189988" y="452596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35062" y="1600136"/>
            <a:ext cx="7550784" cy="4526280"/>
            <a:chOff x="1135062" y="1600136"/>
            <a:chExt cx="7550784" cy="4526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800" y="1600136"/>
              <a:ext cx="6046851" cy="45260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47762" y="2957449"/>
              <a:ext cx="1423670" cy="2941955"/>
            </a:xfrm>
            <a:custGeom>
              <a:avLst/>
              <a:gdLst/>
              <a:ahLst/>
              <a:cxnLst/>
              <a:rect l="l" t="t" r="r" b="b"/>
              <a:pathLst>
                <a:path w="1423670" h="2941954">
                  <a:moveTo>
                    <a:pt x="1423225" y="0"/>
                  </a:moveTo>
                  <a:lnTo>
                    <a:pt x="1376247" y="786"/>
                  </a:lnTo>
                  <a:lnTo>
                    <a:pt x="1329650" y="3129"/>
                  </a:lnTo>
                  <a:lnTo>
                    <a:pt x="1283457" y="7004"/>
                  </a:lnTo>
                  <a:lnTo>
                    <a:pt x="1237691" y="12387"/>
                  </a:lnTo>
                  <a:lnTo>
                    <a:pt x="1192376" y="19253"/>
                  </a:lnTo>
                  <a:lnTo>
                    <a:pt x="1147535" y="27579"/>
                  </a:lnTo>
                  <a:lnTo>
                    <a:pt x="1103192" y="37341"/>
                  </a:lnTo>
                  <a:lnTo>
                    <a:pt x="1059371" y="48513"/>
                  </a:lnTo>
                  <a:lnTo>
                    <a:pt x="1016093" y="61073"/>
                  </a:lnTo>
                  <a:lnTo>
                    <a:pt x="973384" y="74995"/>
                  </a:lnTo>
                  <a:lnTo>
                    <a:pt x="931267" y="90255"/>
                  </a:lnTo>
                  <a:lnTo>
                    <a:pt x="889764" y="106829"/>
                  </a:lnTo>
                  <a:lnTo>
                    <a:pt x="848900" y="124693"/>
                  </a:lnTo>
                  <a:lnTo>
                    <a:pt x="808698" y="143823"/>
                  </a:lnTo>
                  <a:lnTo>
                    <a:pt x="769181" y="164194"/>
                  </a:lnTo>
                  <a:lnTo>
                    <a:pt x="730373" y="185782"/>
                  </a:lnTo>
                  <a:lnTo>
                    <a:pt x="692297" y="208563"/>
                  </a:lnTo>
                  <a:lnTo>
                    <a:pt x="654976" y="232513"/>
                  </a:lnTo>
                  <a:lnTo>
                    <a:pt x="618435" y="257607"/>
                  </a:lnTo>
                  <a:lnTo>
                    <a:pt x="582696" y="283821"/>
                  </a:lnTo>
                  <a:lnTo>
                    <a:pt x="547784" y="311131"/>
                  </a:lnTo>
                  <a:lnTo>
                    <a:pt x="513720" y="339513"/>
                  </a:lnTo>
                  <a:lnTo>
                    <a:pt x="480530" y="368943"/>
                  </a:lnTo>
                  <a:lnTo>
                    <a:pt x="448236" y="399395"/>
                  </a:lnTo>
                  <a:lnTo>
                    <a:pt x="416861" y="430847"/>
                  </a:lnTo>
                  <a:lnTo>
                    <a:pt x="386430" y="463273"/>
                  </a:lnTo>
                  <a:lnTo>
                    <a:pt x="356965" y="496650"/>
                  </a:lnTo>
                  <a:lnTo>
                    <a:pt x="328491" y="530953"/>
                  </a:lnTo>
                  <a:lnTo>
                    <a:pt x="301030" y="566159"/>
                  </a:lnTo>
                  <a:lnTo>
                    <a:pt x="274606" y="602242"/>
                  </a:lnTo>
                  <a:lnTo>
                    <a:pt x="249242" y="639178"/>
                  </a:lnTo>
                  <a:lnTo>
                    <a:pt x="224963" y="676944"/>
                  </a:lnTo>
                  <a:lnTo>
                    <a:pt x="201791" y="715515"/>
                  </a:lnTo>
                  <a:lnTo>
                    <a:pt x="179749" y="754867"/>
                  </a:lnTo>
                  <a:lnTo>
                    <a:pt x="158862" y="794975"/>
                  </a:lnTo>
                  <a:lnTo>
                    <a:pt x="139152" y="835816"/>
                  </a:lnTo>
                  <a:lnTo>
                    <a:pt x="120643" y="877365"/>
                  </a:lnTo>
                  <a:lnTo>
                    <a:pt x="103359" y="919598"/>
                  </a:lnTo>
                  <a:lnTo>
                    <a:pt x="87323" y="962490"/>
                  </a:lnTo>
                  <a:lnTo>
                    <a:pt x="72559" y="1006018"/>
                  </a:lnTo>
                  <a:lnTo>
                    <a:pt x="59089" y="1050157"/>
                  </a:lnTo>
                  <a:lnTo>
                    <a:pt x="46938" y="1094883"/>
                  </a:lnTo>
                  <a:lnTo>
                    <a:pt x="36128" y="1140172"/>
                  </a:lnTo>
                  <a:lnTo>
                    <a:pt x="26683" y="1185999"/>
                  </a:lnTo>
                  <a:lnTo>
                    <a:pt x="18628" y="1232341"/>
                  </a:lnTo>
                  <a:lnTo>
                    <a:pt x="11984" y="1279172"/>
                  </a:lnTo>
                  <a:lnTo>
                    <a:pt x="6776" y="1326470"/>
                  </a:lnTo>
                  <a:lnTo>
                    <a:pt x="3027" y="1374208"/>
                  </a:lnTo>
                  <a:lnTo>
                    <a:pt x="760" y="1422364"/>
                  </a:lnTo>
                  <a:lnTo>
                    <a:pt x="0" y="1470914"/>
                  </a:lnTo>
                  <a:lnTo>
                    <a:pt x="760" y="1519462"/>
                  </a:lnTo>
                  <a:lnTo>
                    <a:pt x="3027" y="1567618"/>
                  </a:lnTo>
                  <a:lnTo>
                    <a:pt x="6776" y="1615356"/>
                  </a:lnTo>
                  <a:lnTo>
                    <a:pt x="11984" y="1662652"/>
                  </a:lnTo>
                  <a:lnTo>
                    <a:pt x="18628" y="1709482"/>
                  </a:lnTo>
                  <a:lnTo>
                    <a:pt x="26683" y="1755822"/>
                  </a:lnTo>
                  <a:lnTo>
                    <a:pt x="36128" y="1801648"/>
                  </a:lnTo>
                  <a:lnTo>
                    <a:pt x="46938" y="1846935"/>
                  </a:lnTo>
                  <a:lnTo>
                    <a:pt x="59089" y="1891659"/>
                  </a:lnTo>
                  <a:lnTo>
                    <a:pt x="72559" y="1935795"/>
                  </a:lnTo>
                  <a:lnTo>
                    <a:pt x="87323" y="1979321"/>
                  </a:lnTo>
                  <a:lnTo>
                    <a:pt x="103359" y="2022211"/>
                  </a:lnTo>
                  <a:lnTo>
                    <a:pt x="120643" y="2064441"/>
                  </a:lnTo>
                  <a:lnTo>
                    <a:pt x="139152" y="2105987"/>
                  </a:lnTo>
                  <a:lnTo>
                    <a:pt x="158862" y="2146824"/>
                  </a:lnTo>
                  <a:lnTo>
                    <a:pt x="179749" y="2186929"/>
                  </a:lnTo>
                  <a:lnTo>
                    <a:pt x="201791" y="2226278"/>
                  </a:lnTo>
                  <a:lnTo>
                    <a:pt x="224963" y="2264845"/>
                  </a:lnTo>
                  <a:lnTo>
                    <a:pt x="249242" y="2302608"/>
                  </a:lnTo>
                  <a:lnTo>
                    <a:pt x="274606" y="2339541"/>
                  </a:lnTo>
                  <a:lnTo>
                    <a:pt x="301030" y="2375620"/>
                  </a:lnTo>
                  <a:lnTo>
                    <a:pt x="328491" y="2410821"/>
                  </a:lnTo>
                  <a:lnTo>
                    <a:pt x="356965" y="2445121"/>
                  </a:lnTo>
                  <a:lnTo>
                    <a:pt x="386430" y="2478494"/>
                  </a:lnTo>
                  <a:lnTo>
                    <a:pt x="416861" y="2510916"/>
                  </a:lnTo>
                  <a:lnTo>
                    <a:pt x="448236" y="2542364"/>
                  </a:lnTo>
                  <a:lnTo>
                    <a:pt x="480530" y="2572813"/>
                  </a:lnTo>
                  <a:lnTo>
                    <a:pt x="513720" y="2602239"/>
                  </a:lnTo>
                  <a:lnTo>
                    <a:pt x="547784" y="2630617"/>
                  </a:lnTo>
                  <a:lnTo>
                    <a:pt x="582696" y="2657924"/>
                  </a:lnTo>
                  <a:lnTo>
                    <a:pt x="618435" y="2684134"/>
                  </a:lnTo>
                  <a:lnTo>
                    <a:pt x="654976" y="2709225"/>
                  </a:lnTo>
                  <a:lnTo>
                    <a:pt x="692297" y="2733171"/>
                  </a:lnTo>
                  <a:lnTo>
                    <a:pt x="730373" y="2755949"/>
                  </a:lnTo>
                  <a:lnTo>
                    <a:pt x="769181" y="2777534"/>
                  </a:lnTo>
                  <a:lnTo>
                    <a:pt x="808698" y="2797902"/>
                  </a:lnTo>
                  <a:lnTo>
                    <a:pt x="848900" y="2817028"/>
                  </a:lnTo>
                  <a:lnTo>
                    <a:pt x="889764" y="2834890"/>
                  </a:lnTo>
                  <a:lnTo>
                    <a:pt x="931267" y="2851461"/>
                  </a:lnTo>
                  <a:lnTo>
                    <a:pt x="973384" y="2866719"/>
                  </a:lnTo>
                  <a:lnTo>
                    <a:pt x="1016093" y="2880638"/>
                  </a:lnTo>
                  <a:lnTo>
                    <a:pt x="1059371" y="2893195"/>
                  </a:lnTo>
                  <a:lnTo>
                    <a:pt x="1103192" y="2904366"/>
                  </a:lnTo>
                  <a:lnTo>
                    <a:pt x="1147535" y="2914126"/>
                  </a:lnTo>
                  <a:lnTo>
                    <a:pt x="1192376" y="2922450"/>
                  </a:lnTo>
                  <a:lnTo>
                    <a:pt x="1237691" y="2929316"/>
                  </a:lnTo>
                  <a:lnTo>
                    <a:pt x="1283457" y="2934698"/>
                  </a:lnTo>
                  <a:lnTo>
                    <a:pt x="1329650" y="2938572"/>
                  </a:lnTo>
                  <a:lnTo>
                    <a:pt x="1376247" y="2940914"/>
                  </a:lnTo>
                  <a:lnTo>
                    <a:pt x="1423225" y="2941701"/>
                  </a:lnTo>
                  <a:lnTo>
                    <a:pt x="1423225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7762" y="2957449"/>
              <a:ext cx="1423670" cy="2941955"/>
            </a:xfrm>
            <a:custGeom>
              <a:avLst/>
              <a:gdLst/>
              <a:ahLst/>
              <a:cxnLst/>
              <a:rect l="l" t="t" r="r" b="b"/>
              <a:pathLst>
                <a:path w="1423670" h="2941954">
                  <a:moveTo>
                    <a:pt x="1423225" y="2941701"/>
                  </a:moveTo>
                  <a:lnTo>
                    <a:pt x="1376247" y="2940914"/>
                  </a:lnTo>
                  <a:lnTo>
                    <a:pt x="1329650" y="2938572"/>
                  </a:lnTo>
                  <a:lnTo>
                    <a:pt x="1283457" y="2934698"/>
                  </a:lnTo>
                  <a:lnTo>
                    <a:pt x="1237691" y="2929316"/>
                  </a:lnTo>
                  <a:lnTo>
                    <a:pt x="1192376" y="2922450"/>
                  </a:lnTo>
                  <a:lnTo>
                    <a:pt x="1147535" y="2914126"/>
                  </a:lnTo>
                  <a:lnTo>
                    <a:pt x="1103192" y="2904366"/>
                  </a:lnTo>
                  <a:lnTo>
                    <a:pt x="1059371" y="2893195"/>
                  </a:lnTo>
                  <a:lnTo>
                    <a:pt x="1016093" y="2880638"/>
                  </a:lnTo>
                  <a:lnTo>
                    <a:pt x="973384" y="2866719"/>
                  </a:lnTo>
                  <a:lnTo>
                    <a:pt x="931267" y="2851461"/>
                  </a:lnTo>
                  <a:lnTo>
                    <a:pt x="889764" y="2834890"/>
                  </a:lnTo>
                  <a:lnTo>
                    <a:pt x="848900" y="2817028"/>
                  </a:lnTo>
                  <a:lnTo>
                    <a:pt x="808698" y="2797902"/>
                  </a:lnTo>
                  <a:lnTo>
                    <a:pt x="769181" y="2777534"/>
                  </a:lnTo>
                  <a:lnTo>
                    <a:pt x="730373" y="2755949"/>
                  </a:lnTo>
                  <a:lnTo>
                    <a:pt x="692297" y="2733171"/>
                  </a:lnTo>
                  <a:lnTo>
                    <a:pt x="654976" y="2709225"/>
                  </a:lnTo>
                  <a:lnTo>
                    <a:pt x="618435" y="2684134"/>
                  </a:lnTo>
                  <a:lnTo>
                    <a:pt x="582696" y="2657924"/>
                  </a:lnTo>
                  <a:lnTo>
                    <a:pt x="547784" y="2630617"/>
                  </a:lnTo>
                  <a:lnTo>
                    <a:pt x="513720" y="2602239"/>
                  </a:lnTo>
                  <a:lnTo>
                    <a:pt x="480530" y="2572813"/>
                  </a:lnTo>
                  <a:lnTo>
                    <a:pt x="448236" y="2542364"/>
                  </a:lnTo>
                  <a:lnTo>
                    <a:pt x="416861" y="2510916"/>
                  </a:lnTo>
                  <a:lnTo>
                    <a:pt x="386430" y="2478494"/>
                  </a:lnTo>
                  <a:lnTo>
                    <a:pt x="356965" y="2445121"/>
                  </a:lnTo>
                  <a:lnTo>
                    <a:pt x="328491" y="2410821"/>
                  </a:lnTo>
                  <a:lnTo>
                    <a:pt x="301030" y="2375620"/>
                  </a:lnTo>
                  <a:lnTo>
                    <a:pt x="274606" y="2339541"/>
                  </a:lnTo>
                  <a:lnTo>
                    <a:pt x="249242" y="2302608"/>
                  </a:lnTo>
                  <a:lnTo>
                    <a:pt x="224963" y="2264845"/>
                  </a:lnTo>
                  <a:lnTo>
                    <a:pt x="201791" y="2226278"/>
                  </a:lnTo>
                  <a:lnTo>
                    <a:pt x="179749" y="2186929"/>
                  </a:lnTo>
                  <a:lnTo>
                    <a:pt x="158862" y="2146824"/>
                  </a:lnTo>
                  <a:lnTo>
                    <a:pt x="139152" y="2105987"/>
                  </a:lnTo>
                  <a:lnTo>
                    <a:pt x="120643" y="2064441"/>
                  </a:lnTo>
                  <a:lnTo>
                    <a:pt x="103359" y="2022211"/>
                  </a:lnTo>
                  <a:lnTo>
                    <a:pt x="87323" y="1979321"/>
                  </a:lnTo>
                  <a:lnTo>
                    <a:pt x="72559" y="1935795"/>
                  </a:lnTo>
                  <a:lnTo>
                    <a:pt x="59089" y="1891659"/>
                  </a:lnTo>
                  <a:lnTo>
                    <a:pt x="46938" y="1846935"/>
                  </a:lnTo>
                  <a:lnTo>
                    <a:pt x="36128" y="1801648"/>
                  </a:lnTo>
                  <a:lnTo>
                    <a:pt x="26683" y="1755822"/>
                  </a:lnTo>
                  <a:lnTo>
                    <a:pt x="18628" y="1709482"/>
                  </a:lnTo>
                  <a:lnTo>
                    <a:pt x="11984" y="1662652"/>
                  </a:lnTo>
                  <a:lnTo>
                    <a:pt x="6776" y="1615356"/>
                  </a:lnTo>
                  <a:lnTo>
                    <a:pt x="3027" y="1567618"/>
                  </a:lnTo>
                  <a:lnTo>
                    <a:pt x="760" y="1519462"/>
                  </a:lnTo>
                  <a:lnTo>
                    <a:pt x="0" y="1470914"/>
                  </a:lnTo>
                  <a:lnTo>
                    <a:pt x="760" y="1422364"/>
                  </a:lnTo>
                  <a:lnTo>
                    <a:pt x="3027" y="1374208"/>
                  </a:lnTo>
                  <a:lnTo>
                    <a:pt x="6776" y="1326470"/>
                  </a:lnTo>
                  <a:lnTo>
                    <a:pt x="11984" y="1279172"/>
                  </a:lnTo>
                  <a:lnTo>
                    <a:pt x="18628" y="1232341"/>
                  </a:lnTo>
                  <a:lnTo>
                    <a:pt x="26683" y="1185999"/>
                  </a:lnTo>
                  <a:lnTo>
                    <a:pt x="36128" y="1140172"/>
                  </a:lnTo>
                  <a:lnTo>
                    <a:pt x="46938" y="1094883"/>
                  </a:lnTo>
                  <a:lnTo>
                    <a:pt x="59089" y="1050157"/>
                  </a:lnTo>
                  <a:lnTo>
                    <a:pt x="72559" y="1006018"/>
                  </a:lnTo>
                  <a:lnTo>
                    <a:pt x="87323" y="962490"/>
                  </a:lnTo>
                  <a:lnTo>
                    <a:pt x="103359" y="919598"/>
                  </a:lnTo>
                  <a:lnTo>
                    <a:pt x="120643" y="877365"/>
                  </a:lnTo>
                  <a:lnTo>
                    <a:pt x="139152" y="835816"/>
                  </a:lnTo>
                  <a:lnTo>
                    <a:pt x="158862" y="794975"/>
                  </a:lnTo>
                  <a:lnTo>
                    <a:pt x="179749" y="754867"/>
                  </a:lnTo>
                  <a:lnTo>
                    <a:pt x="201791" y="715515"/>
                  </a:lnTo>
                  <a:lnTo>
                    <a:pt x="224963" y="676944"/>
                  </a:lnTo>
                  <a:lnTo>
                    <a:pt x="249242" y="639178"/>
                  </a:lnTo>
                  <a:lnTo>
                    <a:pt x="274606" y="602242"/>
                  </a:lnTo>
                  <a:lnTo>
                    <a:pt x="301030" y="566159"/>
                  </a:lnTo>
                  <a:lnTo>
                    <a:pt x="328491" y="530953"/>
                  </a:lnTo>
                  <a:lnTo>
                    <a:pt x="356965" y="496650"/>
                  </a:lnTo>
                  <a:lnTo>
                    <a:pt x="386430" y="463273"/>
                  </a:lnTo>
                  <a:lnTo>
                    <a:pt x="416861" y="430847"/>
                  </a:lnTo>
                  <a:lnTo>
                    <a:pt x="448236" y="399395"/>
                  </a:lnTo>
                  <a:lnTo>
                    <a:pt x="480530" y="368943"/>
                  </a:lnTo>
                  <a:lnTo>
                    <a:pt x="513720" y="339513"/>
                  </a:lnTo>
                  <a:lnTo>
                    <a:pt x="547784" y="311131"/>
                  </a:lnTo>
                  <a:lnTo>
                    <a:pt x="582696" y="283821"/>
                  </a:lnTo>
                  <a:lnTo>
                    <a:pt x="618435" y="257607"/>
                  </a:lnTo>
                  <a:lnTo>
                    <a:pt x="654976" y="232513"/>
                  </a:lnTo>
                  <a:lnTo>
                    <a:pt x="692297" y="208563"/>
                  </a:lnTo>
                  <a:lnTo>
                    <a:pt x="730373" y="185782"/>
                  </a:lnTo>
                  <a:lnTo>
                    <a:pt x="769181" y="164194"/>
                  </a:lnTo>
                  <a:lnTo>
                    <a:pt x="808698" y="143823"/>
                  </a:lnTo>
                  <a:lnTo>
                    <a:pt x="848900" y="124693"/>
                  </a:lnTo>
                  <a:lnTo>
                    <a:pt x="889764" y="106829"/>
                  </a:lnTo>
                  <a:lnTo>
                    <a:pt x="931267" y="90255"/>
                  </a:lnTo>
                  <a:lnTo>
                    <a:pt x="973384" y="74995"/>
                  </a:lnTo>
                  <a:lnTo>
                    <a:pt x="1016093" y="61073"/>
                  </a:lnTo>
                  <a:lnTo>
                    <a:pt x="1059371" y="48513"/>
                  </a:lnTo>
                  <a:lnTo>
                    <a:pt x="1103192" y="37341"/>
                  </a:lnTo>
                  <a:lnTo>
                    <a:pt x="1147535" y="27579"/>
                  </a:lnTo>
                  <a:lnTo>
                    <a:pt x="1192376" y="19253"/>
                  </a:lnTo>
                  <a:lnTo>
                    <a:pt x="1237691" y="12387"/>
                  </a:lnTo>
                  <a:lnTo>
                    <a:pt x="1283457" y="7004"/>
                  </a:lnTo>
                  <a:lnTo>
                    <a:pt x="1329650" y="3129"/>
                  </a:lnTo>
                  <a:lnTo>
                    <a:pt x="1376247" y="786"/>
                  </a:lnTo>
                  <a:lnTo>
                    <a:pt x="1423225" y="0"/>
                  </a:lnTo>
                  <a:lnTo>
                    <a:pt x="1423225" y="1470914"/>
                  </a:lnTo>
                  <a:lnTo>
                    <a:pt x="1423225" y="29417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0225" y="2743200"/>
              <a:ext cx="6094349" cy="31559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13001" y="4316475"/>
              <a:ext cx="657225" cy="1357630"/>
            </a:xfrm>
            <a:custGeom>
              <a:avLst/>
              <a:gdLst/>
              <a:ahLst/>
              <a:cxnLst/>
              <a:rect l="l" t="t" r="r" b="b"/>
              <a:pathLst>
                <a:path w="657225" h="1357629">
                  <a:moveTo>
                    <a:pt x="657225" y="0"/>
                  </a:moveTo>
                  <a:lnTo>
                    <a:pt x="610274" y="1703"/>
                  </a:lnTo>
                  <a:lnTo>
                    <a:pt x="564217" y="6738"/>
                  </a:lnTo>
                  <a:lnTo>
                    <a:pt x="519164" y="14988"/>
                  </a:lnTo>
                  <a:lnTo>
                    <a:pt x="475226" y="26340"/>
                  </a:lnTo>
                  <a:lnTo>
                    <a:pt x="432515" y="40677"/>
                  </a:lnTo>
                  <a:lnTo>
                    <a:pt x="391141" y="57887"/>
                  </a:lnTo>
                  <a:lnTo>
                    <a:pt x="351216" y="77853"/>
                  </a:lnTo>
                  <a:lnTo>
                    <a:pt x="312850" y="100461"/>
                  </a:lnTo>
                  <a:lnTo>
                    <a:pt x="276154" y="125597"/>
                  </a:lnTo>
                  <a:lnTo>
                    <a:pt x="241240" y="153145"/>
                  </a:lnTo>
                  <a:lnTo>
                    <a:pt x="208218" y="182990"/>
                  </a:lnTo>
                  <a:lnTo>
                    <a:pt x="177201" y="215018"/>
                  </a:lnTo>
                  <a:lnTo>
                    <a:pt x="148297" y="249115"/>
                  </a:lnTo>
                  <a:lnTo>
                    <a:pt x="121620" y="285164"/>
                  </a:lnTo>
                  <a:lnTo>
                    <a:pt x="97279" y="323052"/>
                  </a:lnTo>
                  <a:lnTo>
                    <a:pt x="75386" y="362663"/>
                  </a:lnTo>
                  <a:lnTo>
                    <a:pt x="56052" y="403883"/>
                  </a:lnTo>
                  <a:lnTo>
                    <a:pt x="39387" y="446598"/>
                  </a:lnTo>
                  <a:lnTo>
                    <a:pt x="25504" y="490691"/>
                  </a:lnTo>
                  <a:lnTo>
                    <a:pt x="14512" y="536049"/>
                  </a:lnTo>
                  <a:lnTo>
                    <a:pt x="6524" y="582556"/>
                  </a:lnTo>
                  <a:lnTo>
                    <a:pt x="1649" y="630098"/>
                  </a:lnTo>
                  <a:lnTo>
                    <a:pt x="0" y="678561"/>
                  </a:lnTo>
                  <a:lnTo>
                    <a:pt x="1649" y="727039"/>
                  </a:lnTo>
                  <a:lnTo>
                    <a:pt x="6524" y="774595"/>
                  </a:lnTo>
                  <a:lnTo>
                    <a:pt x="14512" y="821116"/>
                  </a:lnTo>
                  <a:lnTo>
                    <a:pt x="25504" y="866486"/>
                  </a:lnTo>
                  <a:lnTo>
                    <a:pt x="39387" y="910590"/>
                  </a:lnTo>
                  <a:lnTo>
                    <a:pt x="56052" y="953313"/>
                  </a:lnTo>
                  <a:lnTo>
                    <a:pt x="75386" y="994542"/>
                  </a:lnTo>
                  <a:lnTo>
                    <a:pt x="97279" y="1034161"/>
                  </a:lnTo>
                  <a:lnTo>
                    <a:pt x="121620" y="1072055"/>
                  </a:lnTo>
                  <a:lnTo>
                    <a:pt x="148297" y="1108110"/>
                  </a:lnTo>
                  <a:lnTo>
                    <a:pt x="177201" y="1142212"/>
                  </a:lnTo>
                  <a:lnTo>
                    <a:pt x="208218" y="1174244"/>
                  </a:lnTo>
                  <a:lnTo>
                    <a:pt x="241240" y="1204093"/>
                  </a:lnTo>
                  <a:lnTo>
                    <a:pt x="276154" y="1231643"/>
                  </a:lnTo>
                  <a:lnTo>
                    <a:pt x="312850" y="1256781"/>
                  </a:lnTo>
                  <a:lnTo>
                    <a:pt x="351216" y="1279391"/>
                  </a:lnTo>
                  <a:lnTo>
                    <a:pt x="391141" y="1299359"/>
                  </a:lnTo>
                  <a:lnTo>
                    <a:pt x="432515" y="1316569"/>
                  </a:lnTo>
                  <a:lnTo>
                    <a:pt x="475226" y="1330908"/>
                  </a:lnTo>
                  <a:lnTo>
                    <a:pt x="519164" y="1342260"/>
                  </a:lnTo>
                  <a:lnTo>
                    <a:pt x="564217" y="1350510"/>
                  </a:lnTo>
                  <a:lnTo>
                    <a:pt x="610274" y="1355545"/>
                  </a:lnTo>
                  <a:lnTo>
                    <a:pt x="657225" y="1357249"/>
                  </a:lnTo>
                  <a:lnTo>
                    <a:pt x="65722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13001" y="4316475"/>
              <a:ext cx="657225" cy="1357630"/>
            </a:xfrm>
            <a:custGeom>
              <a:avLst/>
              <a:gdLst/>
              <a:ahLst/>
              <a:cxnLst/>
              <a:rect l="l" t="t" r="r" b="b"/>
              <a:pathLst>
                <a:path w="657225" h="1357629">
                  <a:moveTo>
                    <a:pt x="657225" y="1357249"/>
                  </a:moveTo>
                  <a:lnTo>
                    <a:pt x="610274" y="1355545"/>
                  </a:lnTo>
                  <a:lnTo>
                    <a:pt x="564217" y="1350510"/>
                  </a:lnTo>
                  <a:lnTo>
                    <a:pt x="519164" y="1342260"/>
                  </a:lnTo>
                  <a:lnTo>
                    <a:pt x="475226" y="1330908"/>
                  </a:lnTo>
                  <a:lnTo>
                    <a:pt x="432515" y="1316569"/>
                  </a:lnTo>
                  <a:lnTo>
                    <a:pt x="391141" y="1299359"/>
                  </a:lnTo>
                  <a:lnTo>
                    <a:pt x="351216" y="1279391"/>
                  </a:lnTo>
                  <a:lnTo>
                    <a:pt x="312850" y="1256781"/>
                  </a:lnTo>
                  <a:lnTo>
                    <a:pt x="276154" y="1231643"/>
                  </a:lnTo>
                  <a:lnTo>
                    <a:pt x="241240" y="1204093"/>
                  </a:lnTo>
                  <a:lnTo>
                    <a:pt x="208218" y="1174244"/>
                  </a:lnTo>
                  <a:lnTo>
                    <a:pt x="177201" y="1142212"/>
                  </a:lnTo>
                  <a:lnTo>
                    <a:pt x="148297" y="1108110"/>
                  </a:lnTo>
                  <a:lnTo>
                    <a:pt x="121620" y="1072055"/>
                  </a:lnTo>
                  <a:lnTo>
                    <a:pt x="97279" y="1034161"/>
                  </a:lnTo>
                  <a:lnTo>
                    <a:pt x="75386" y="994542"/>
                  </a:lnTo>
                  <a:lnTo>
                    <a:pt x="56052" y="953313"/>
                  </a:lnTo>
                  <a:lnTo>
                    <a:pt x="39387" y="910590"/>
                  </a:lnTo>
                  <a:lnTo>
                    <a:pt x="25504" y="866486"/>
                  </a:lnTo>
                  <a:lnTo>
                    <a:pt x="14512" y="821116"/>
                  </a:lnTo>
                  <a:lnTo>
                    <a:pt x="6524" y="774595"/>
                  </a:lnTo>
                  <a:lnTo>
                    <a:pt x="1649" y="727039"/>
                  </a:lnTo>
                  <a:lnTo>
                    <a:pt x="0" y="678561"/>
                  </a:lnTo>
                  <a:lnTo>
                    <a:pt x="1649" y="630098"/>
                  </a:lnTo>
                  <a:lnTo>
                    <a:pt x="6524" y="582556"/>
                  </a:lnTo>
                  <a:lnTo>
                    <a:pt x="14512" y="536049"/>
                  </a:lnTo>
                  <a:lnTo>
                    <a:pt x="25504" y="490691"/>
                  </a:lnTo>
                  <a:lnTo>
                    <a:pt x="39387" y="446598"/>
                  </a:lnTo>
                  <a:lnTo>
                    <a:pt x="56052" y="403883"/>
                  </a:lnTo>
                  <a:lnTo>
                    <a:pt x="75386" y="362663"/>
                  </a:lnTo>
                  <a:lnTo>
                    <a:pt x="97279" y="323052"/>
                  </a:lnTo>
                  <a:lnTo>
                    <a:pt x="121620" y="285164"/>
                  </a:lnTo>
                  <a:lnTo>
                    <a:pt x="148297" y="249115"/>
                  </a:lnTo>
                  <a:lnTo>
                    <a:pt x="177201" y="215018"/>
                  </a:lnTo>
                  <a:lnTo>
                    <a:pt x="208218" y="182990"/>
                  </a:lnTo>
                  <a:lnTo>
                    <a:pt x="241240" y="153145"/>
                  </a:lnTo>
                  <a:lnTo>
                    <a:pt x="276154" y="125597"/>
                  </a:lnTo>
                  <a:lnTo>
                    <a:pt x="312850" y="100461"/>
                  </a:lnTo>
                  <a:lnTo>
                    <a:pt x="351216" y="77853"/>
                  </a:lnTo>
                  <a:lnTo>
                    <a:pt x="391141" y="57887"/>
                  </a:lnTo>
                  <a:lnTo>
                    <a:pt x="432515" y="40677"/>
                  </a:lnTo>
                  <a:lnTo>
                    <a:pt x="475226" y="26340"/>
                  </a:lnTo>
                  <a:lnTo>
                    <a:pt x="519164" y="14988"/>
                  </a:lnTo>
                  <a:lnTo>
                    <a:pt x="564217" y="6738"/>
                  </a:lnTo>
                  <a:lnTo>
                    <a:pt x="610274" y="1703"/>
                  </a:lnTo>
                  <a:lnTo>
                    <a:pt x="657225" y="0"/>
                  </a:lnTo>
                  <a:lnTo>
                    <a:pt x="657225" y="678561"/>
                  </a:lnTo>
                  <a:lnTo>
                    <a:pt x="657225" y="135724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800" y="4343336"/>
              <a:ext cx="6094476" cy="1357376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557526" y="1587436"/>
          <a:ext cx="6070600" cy="4524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hình được phát triển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trước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khi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phân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tích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0">
                <a:tc gridSpan="2">
                  <a:txBody>
                    <a:bodyPr/>
                    <a:lstStyle/>
                    <a:p>
                      <a:pPr marL="96520">
                        <a:lnSpc>
                          <a:spcPts val="2535"/>
                        </a:lnSpc>
                      </a:pP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Kỹ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thuật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kê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sử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đánh</a:t>
                      </a:r>
                      <a:endParaRPr sz="2400">
                        <a:latin typeface="Franklin Gothic Medium"/>
                        <a:cs typeface="Franklin Gothic Medium"/>
                      </a:endParaRPr>
                    </a:p>
                    <a:p>
                      <a:pPr marL="96520">
                        <a:lnSpc>
                          <a:spcPts val="2735"/>
                        </a:lnSpc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giá</a:t>
                      </a:r>
                      <a:r>
                        <a:rPr sz="2400" spc="3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24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am</a:t>
                      </a:r>
                      <a:r>
                        <a:rPr sz="2400" spc="-2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9652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spc="-1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CellphoneWeekendMinutes=12+(17.5</a:t>
                      </a:r>
                      <a:r>
                        <a:rPr sz="2000" spc="52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CustomerAge)+</a:t>
                      </a:r>
                      <a:endParaRPr sz="2000">
                        <a:latin typeface="Franklin Gothic Medium"/>
                        <a:cs typeface="Franklin Gothic Medium"/>
                      </a:endParaRPr>
                    </a:p>
                    <a:p>
                      <a:pPr marL="9652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(23.7xNumberMonthsOfAccount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)</a:t>
                      </a:r>
                      <a:endParaRPr sz="24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57150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6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Ví</a:t>
                      </a:r>
                      <a:r>
                        <a:rPr sz="2800" spc="-4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: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3175" marB="0">
                    <a:lnL w="57150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0308"/>
                      </a:solidFill>
                      <a:prstDash val="solid"/>
                    </a:lnR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055" marR="290195" indent="-228600">
                        <a:lnSpc>
                          <a:spcPts val="2160"/>
                        </a:lnSpc>
                        <a:spcBef>
                          <a:spcPts val="880"/>
                        </a:spcBef>
                        <a:tabLst>
                          <a:tab pos="313055" algn="l"/>
                        </a:tabLst>
                      </a:pP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	Phân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tích hồi quy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— measures </a:t>
                      </a:r>
                      <a:r>
                        <a:rPr sz="20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impact</a:t>
                      </a:r>
                      <a:r>
                        <a:rPr sz="20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0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set</a:t>
                      </a:r>
                      <a:r>
                        <a:rPr sz="20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0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variables</a:t>
                      </a:r>
                      <a:r>
                        <a:rPr sz="20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20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one </a:t>
                      </a:r>
                      <a:r>
                        <a:rPr sz="2000" spc="-5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another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84455">
                        <a:lnSpc>
                          <a:spcPct val="100000"/>
                        </a:lnSpc>
                        <a:spcBef>
                          <a:spcPts val="95"/>
                        </a:spcBef>
                        <a:tabLst>
                          <a:tab pos="313055" algn="l"/>
                        </a:tabLst>
                      </a:pP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	Được</a:t>
                      </a:r>
                      <a:r>
                        <a:rPr sz="20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sử</a:t>
                      </a:r>
                      <a:r>
                        <a:rPr sz="20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đưa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ra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dự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đoán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28575">
                      <a:solidFill>
                        <a:srgbClr val="000308"/>
                      </a:solidFill>
                      <a:prstDash val="solid"/>
                    </a:lnL>
                    <a:lnR w="57150">
                      <a:solidFill>
                        <a:srgbClr val="000308"/>
                      </a:solidFill>
                      <a:prstDash val="solid"/>
                    </a:lnR>
                    <a:lnT w="28575">
                      <a:solidFill>
                        <a:srgbClr val="000308"/>
                      </a:solidFill>
                      <a:prstDash val="solid"/>
                    </a:lnT>
                    <a:lnB w="28575">
                      <a:solidFill>
                        <a:srgbClr val="00030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1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 cap="flat" cmpd="sng" algn="ctr">
                      <a:solidFill>
                        <a:srgbClr val="002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71500" y="671481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700"/>
              </a:lnSpc>
            </a:pP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Khai</a:t>
            </a:r>
            <a:r>
              <a:rPr sz="3200" spc="-5" dirty="0">
                <a:solidFill>
                  <a:srgbClr val="000308"/>
                </a:solidFill>
                <a:latin typeface="Calibri"/>
                <a:cs typeface="Calibri"/>
              </a:rPr>
              <a:t> phá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dữ</a:t>
            </a:r>
            <a:r>
              <a:rPr sz="3200" spc="-5" dirty="0">
                <a:solidFill>
                  <a:srgbClr val="000308"/>
                </a:solidFill>
                <a:latin typeface="Calibri"/>
                <a:cs typeface="Calibri"/>
              </a:rPr>
              <a:t> liệu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308"/>
                </a:solidFill>
                <a:latin typeface="Calibri"/>
                <a:cs typeface="Calibri"/>
              </a:rPr>
              <a:t>có </a:t>
            </a: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giám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308"/>
                </a:solidFill>
                <a:latin typeface="Calibri"/>
                <a:cs typeface="Calibri"/>
              </a:rPr>
              <a:t>sát </a:t>
            </a: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(Supervised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308"/>
                </a:solidFill>
                <a:latin typeface="Calibri"/>
                <a:cs typeface="Calibri"/>
              </a:rPr>
              <a:t>Data</a:t>
            </a:r>
            <a:endParaRPr sz="3200" dirty="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3200" spc="-5" dirty="0">
                <a:solidFill>
                  <a:srgbClr val="000308"/>
                </a:solidFill>
                <a:latin typeface="Calibri"/>
                <a:cs typeface="Calibri"/>
              </a:rPr>
              <a:t>Mining)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0" y="3940175"/>
            <a:ext cx="2224405" cy="1854200"/>
            <a:chOff x="3505200" y="3940175"/>
            <a:chExt cx="2224405" cy="1854200"/>
          </a:xfrm>
        </p:grpSpPr>
        <p:sp>
          <p:nvSpPr>
            <p:cNvPr id="3" name="object 3"/>
            <p:cNvSpPr/>
            <p:nvPr/>
          </p:nvSpPr>
          <p:spPr>
            <a:xfrm>
              <a:off x="3517900" y="3952875"/>
              <a:ext cx="2199005" cy="1828800"/>
            </a:xfrm>
            <a:custGeom>
              <a:avLst/>
              <a:gdLst/>
              <a:ahLst/>
              <a:cxnLst/>
              <a:rect l="l" t="t" r="r" b="b"/>
              <a:pathLst>
                <a:path w="2199004" h="1828800">
                  <a:moveTo>
                    <a:pt x="1099312" y="0"/>
                  </a:moveTo>
                  <a:lnTo>
                    <a:pt x="1047992" y="996"/>
                  </a:lnTo>
                  <a:lnTo>
                    <a:pt x="996997" y="3967"/>
                  </a:lnTo>
                  <a:lnTo>
                    <a:pt x="946403" y="8888"/>
                  </a:lnTo>
                  <a:lnTo>
                    <a:pt x="896283" y="15731"/>
                  </a:lnTo>
                  <a:lnTo>
                    <a:pt x="846713" y="24472"/>
                  </a:lnTo>
                  <a:lnTo>
                    <a:pt x="797767" y="35084"/>
                  </a:lnTo>
                  <a:lnTo>
                    <a:pt x="749520" y="47540"/>
                  </a:lnTo>
                  <a:lnTo>
                    <a:pt x="702047" y="61816"/>
                  </a:lnTo>
                  <a:lnTo>
                    <a:pt x="655422" y="77884"/>
                  </a:lnTo>
                  <a:lnTo>
                    <a:pt x="609721" y="95719"/>
                  </a:lnTo>
                  <a:lnTo>
                    <a:pt x="565018" y="115294"/>
                  </a:lnTo>
                  <a:lnTo>
                    <a:pt x="521388" y="136584"/>
                  </a:lnTo>
                  <a:lnTo>
                    <a:pt x="478905" y="159563"/>
                  </a:lnTo>
                  <a:lnTo>
                    <a:pt x="437644" y="184204"/>
                  </a:lnTo>
                  <a:lnTo>
                    <a:pt x="397681" y="210482"/>
                  </a:lnTo>
                  <a:lnTo>
                    <a:pt x="359089" y="238370"/>
                  </a:lnTo>
                  <a:lnTo>
                    <a:pt x="321945" y="267843"/>
                  </a:lnTo>
                  <a:lnTo>
                    <a:pt x="281932" y="302932"/>
                  </a:lnTo>
                  <a:lnTo>
                    <a:pt x="244372" y="339559"/>
                  </a:lnTo>
                  <a:lnTo>
                    <a:pt x="209312" y="377635"/>
                  </a:lnTo>
                  <a:lnTo>
                    <a:pt x="176795" y="417066"/>
                  </a:lnTo>
                  <a:lnTo>
                    <a:pt x="146868" y="457764"/>
                  </a:lnTo>
                  <a:lnTo>
                    <a:pt x="119576" y="499637"/>
                  </a:lnTo>
                  <a:lnTo>
                    <a:pt x="94963" y="542594"/>
                  </a:lnTo>
                  <a:lnTo>
                    <a:pt x="73077" y="586545"/>
                  </a:lnTo>
                  <a:lnTo>
                    <a:pt x="53961" y="631399"/>
                  </a:lnTo>
                  <a:lnTo>
                    <a:pt x="37662" y="677065"/>
                  </a:lnTo>
                  <a:lnTo>
                    <a:pt x="24225" y="723452"/>
                  </a:lnTo>
                  <a:lnTo>
                    <a:pt x="13694" y="770470"/>
                  </a:lnTo>
                  <a:lnTo>
                    <a:pt x="6116" y="818028"/>
                  </a:lnTo>
                  <a:lnTo>
                    <a:pt x="1536" y="866034"/>
                  </a:lnTo>
                  <a:lnTo>
                    <a:pt x="0" y="914400"/>
                  </a:lnTo>
                  <a:lnTo>
                    <a:pt x="1536" y="962765"/>
                  </a:lnTo>
                  <a:lnTo>
                    <a:pt x="6116" y="1010771"/>
                  </a:lnTo>
                  <a:lnTo>
                    <a:pt x="13694" y="1058329"/>
                  </a:lnTo>
                  <a:lnTo>
                    <a:pt x="24225" y="1105347"/>
                  </a:lnTo>
                  <a:lnTo>
                    <a:pt x="37662" y="1151734"/>
                  </a:lnTo>
                  <a:lnTo>
                    <a:pt x="53961" y="1197400"/>
                  </a:lnTo>
                  <a:lnTo>
                    <a:pt x="73077" y="1242254"/>
                  </a:lnTo>
                  <a:lnTo>
                    <a:pt x="94963" y="1286205"/>
                  </a:lnTo>
                  <a:lnTo>
                    <a:pt x="119576" y="1329162"/>
                  </a:lnTo>
                  <a:lnTo>
                    <a:pt x="146868" y="1371035"/>
                  </a:lnTo>
                  <a:lnTo>
                    <a:pt x="176795" y="1411733"/>
                  </a:lnTo>
                  <a:lnTo>
                    <a:pt x="209312" y="1451164"/>
                  </a:lnTo>
                  <a:lnTo>
                    <a:pt x="244372" y="1489240"/>
                  </a:lnTo>
                  <a:lnTo>
                    <a:pt x="281932" y="1525867"/>
                  </a:lnTo>
                  <a:lnTo>
                    <a:pt x="321945" y="1560957"/>
                  </a:lnTo>
                  <a:lnTo>
                    <a:pt x="359089" y="1590439"/>
                  </a:lnTo>
                  <a:lnTo>
                    <a:pt x="397681" y="1618334"/>
                  </a:lnTo>
                  <a:lnTo>
                    <a:pt x="437644" y="1644617"/>
                  </a:lnTo>
                  <a:lnTo>
                    <a:pt x="478905" y="1669262"/>
                  </a:lnTo>
                  <a:lnTo>
                    <a:pt x="521388" y="1692243"/>
                  </a:lnTo>
                  <a:lnTo>
                    <a:pt x="565018" y="1713533"/>
                  </a:lnTo>
                  <a:lnTo>
                    <a:pt x="609721" y="1733107"/>
                  </a:lnTo>
                  <a:lnTo>
                    <a:pt x="655422" y="1750940"/>
                  </a:lnTo>
                  <a:lnTo>
                    <a:pt x="702047" y="1767006"/>
                  </a:lnTo>
                  <a:lnTo>
                    <a:pt x="749520" y="1781278"/>
                  </a:lnTo>
                  <a:lnTo>
                    <a:pt x="797767" y="1793731"/>
                  </a:lnTo>
                  <a:lnTo>
                    <a:pt x="846713" y="1804338"/>
                  </a:lnTo>
                  <a:lnTo>
                    <a:pt x="896283" y="1813076"/>
                  </a:lnTo>
                  <a:lnTo>
                    <a:pt x="946403" y="1819916"/>
                  </a:lnTo>
                  <a:lnTo>
                    <a:pt x="996997" y="1824834"/>
                  </a:lnTo>
                  <a:lnTo>
                    <a:pt x="1047992" y="1827804"/>
                  </a:lnTo>
                  <a:lnTo>
                    <a:pt x="1099312" y="1828800"/>
                  </a:lnTo>
                  <a:lnTo>
                    <a:pt x="1150632" y="1827804"/>
                  </a:lnTo>
                  <a:lnTo>
                    <a:pt x="1201630" y="1824834"/>
                  </a:lnTo>
                  <a:lnTo>
                    <a:pt x="1252230" y="1819916"/>
                  </a:lnTo>
                  <a:lnTo>
                    <a:pt x="1302356" y="1813076"/>
                  </a:lnTo>
                  <a:lnTo>
                    <a:pt x="1351933" y="1804338"/>
                  </a:lnTo>
                  <a:lnTo>
                    <a:pt x="1400887" y="1793731"/>
                  </a:lnTo>
                  <a:lnTo>
                    <a:pt x="1449141" y="1781278"/>
                  </a:lnTo>
                  <a:lnTo>
                    <a:pt x="1496621" y="1767006"/>
                  </a:lnTo>
                  <a:lnTo>
                    <a:pt x="1543251" y="1750940"/>
                  </a:lnTo>
                  <a:lnTo>
                    <a:pt x="1588956" y="1733107"/>
                  </a:lnTo>
                  <a:lnTo>
                    <a:pt x="1633661" y="1713533"/>
                  </a:lnTo>
                  <a:lnTo>
                    <a:pt x="1677291" y="1692243"/>
                  </a:lnTo>
                  <a:lnTo>
                    <a:pt x="1719771" y="1669262"/>
                  </a:lnTo>
                  <a:lnTo>
                    <a:pt x="1761024" y="1644617"/>
                  </a:lnTo>
                  <a:lnTo>
                    <a:pt x="1800977" y="1618334"/>
                  </a:lnTo>
                  <a:lnTo>
                    <a:pt x="1839553" y="1590439"/>
                  </a:lnTo>
                  <a:lnTo>
                    <a:pt x="1876678" y="1560957"/>
                  </a:lnTo>
                  <a:lnTo>
                    <a:pt x="1916715" y="1525867"/>
                  </a:lnTo>
                  <a:lnTo>
                    <a:pt x="1954295" y="1489240"/>
                  </a:lnTo>
                  <a:lnTo>
                    <a:pt x="1989373" y="1451164"/>
                  </a:lnTo>
                  <a:lnTo>
                    <a:pt x="2021905" y="1411733"/>
                  </a:lnTo>
                  <a:lnTo>
                    <a:pt x="2051844" y="1371035"/>
                  </a:lnTo>
                  <a:lnTo>
                    <a:pt x="2079147" y="1329162"/>
                  </a:lnTo>
                  <a:lnTo>
                    <a:pt x="2103767" y="1286205"/>
                  </a:lnTo>
                  <a:lnTo>
                    <a:pt x="2125660" y="1242254"/>
                  </a:lnTo>
                  <a:lnTo>
                    <a:pt x="2144781" y="1197400"/>
                  </a:lnTo>
                  <a:lnTo>
                    <a:pt x="2161083" y="1151734"/>
                  </a:lnTo>
                  <a:lnTo>
                    <a:pt x="2174523" y="1105347"/>
                  </a:lnTo>
                  <a:lnTo>
                    <a:pt x="2185055" y="1058329"/>
                  </a:lnTo>
                  <a:lnTo>
                    <a:pt x="2192633" y="1010771"/>
                  </a:lnTo>
                  <a:lnTo>
                    <a:pt x="2197214" y="962765"/>
                  </a:lnTo>
                  <a:lnTo>
                    <a:pt x="2198751" y="914400"/>
                  </a:lnTo>
                  <a:lnTo>
                    <a:pt x="2197214" y="866034"/>
                  </a:lnTo>
                  <a:lnTo>
                    <a:pt x="2192633" y="818028"/>
                  </a:lnTo>
                  <a:lnTo>
                    <a:pt x="2185055" y="770470"/>
                  </a:lnTo>
                  <a:lnTo>
                    <a:pt x="2174523" y="723452"/>
                  </a:lnTo>
                  <a:lnTo>
                    <a:pt x="2161083" y="677065"/>
                  </a:lnTo>
                  <a:lnTo>
                    <a:pt x="2144781" y="631399"/>
                  </a:lnTo>
                  <a:lnTo>
                    <a:pt x="2125660" y="586545"/>
                  </a:lnTo>
                  <a:lnTo>
                    <a:pt x="2103767" y="542594"/>
                  </a:lnTo>
                  <a:lnTo>
                    <a:pt x="2079147" y="499637"/>
                  </a:lnTo>
                  <a:lnTo>
                    <a:pt x="2051844" y="457764"/>
                  </a:lnTo>
                  <a:lnTo>
                    <a:pt x="2021905" y="417066"/>
                  </a:lnTo>
                  <a:lnTo>
                    <a:pt x="1989373" y="377635"/>
                  </a:lnTo>
                  <a:lnTo>
                    <a:pt x="1954295" y="339559"/>
                  </a:lnTo>
                  <a:lnTo>
                    <a:pt x="1916715" y="302932"/>
                  </a:lnTo>
                  <a:lnTo>
                    <a:pt x="1876678" y="267843"/>
                  </a:lnTo>
                  <a:lnTo>
                    <a:pt x="1839553" y="238370"/>
                  </a:lnTo>
                  <a:lnTo>
                    <a:pt x="1800977" y="210482"/>
                  </a:lnTo>
                  <a:lnTo>
                    <a:pt x="1761024" y="184204"/>
                  </a:lnTo>
                  <a:lnTo>
                    <a:pt x="1719771" y="159563"/>
                  </a:lnTo>
                  <a:lnTo>
                    <a:pt x="1677291" y="136584"/>
                  </a:lnTo>
                  <a:lnTo>
                    <a:pt x="1633661" y="115294"/>
                  </a:lnTo>
                  <a:lnTo>
                    <a:pt x="1588956" y="95719"/>
                  </a:lnTo>
                  <a:lnTo>
                    <a:pt x="1543251" y="77884"/>
                  </a:lnTo>
                  <a:lnTo>
                    <a:pt x="1496621" y="61816"/>
                  </a:lnTo>
                  <a:lnTo>
                    <a:pt x="1449141" y="47540"/>
                  </a:lnTo>
                  <a:lnTo>
                    <a:pt x="1400887" y="35084"/>
                  </a:lnTo>
                  <a:lnTo>
                    <a:pt x="1351933" y="24472"/>
                  </a:lnTo>
                  <a:lnTo>
                    <a:pt x="1302356" y="15731"/>
                  </a:lnTo>
                  <a:lnTo>
                    <a:pt x="1252230" y="8888"/>
                  </a:lnTo>
                  <a:lnTo>
                    <a:pt x="1201630" y="3967"/>
                  </a:lnTo>
                  <a:lnTo>
                    <a:pt x="1150632" y="996"/>
                  </a:lnTo>
                  <a:lnTo>
                    <a:pt x="1099312" y="0"/>
                  </a:lnTo>
                  <a:close/>
                </a:path>
              </a:pathLst>
            </a:custGeom>
            <a:solidFill>
              <a:srgbClr val="FFFCB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17900" y="3952875"/>
              <a:ext cx="2199005" cy="1828800"/>
            </a:xfrm>
            <a:custGeom>
              <a:avLst/>
              <a:gdLst/>
              <a:ahLst/>
              <a:cxnLst/>
              <a:rect l="l" t="t" r="r" b="b"/>
              <a:pathLst>
                <a:path w="2199004" h="1828800">
                  <a:moveTo>
                    <a:pt x="0" y="914400"/>
                  </a:moveTo>
                  <a:lnTo>
                    <a:pt x="1536" y="866034"/>
                  </a:lnTo>
                  <a:lnTo>
                    <a:pt x="6116" y="818028"/>
                  </a:lnTo>
                  <a:lnTo>
                    <a:pt x="13694" y="770470"/>
                  </a:lnTo>
                  <a:lnTo>
                    <a:pt x="24225" y="723452"/>
                  </a:lnTo>
                  <a:lnTo>
                    <a:pt x="37662" y="677065"/>
                  </a:lnTo>
                  <a:lnTo>
                    <a:pt x="53961" y="631399"/>
                  </a:lnTo>
                  <a:lnTo>
                    <a:pt x="73077" y="586545"/>
                  </a:lnTo>
                  <a:lnTo>
                    <a:pt x="94963" y="542594"/>
                  </a:lnTo>
                  <a:lnTo>
                    <a:pt x="119576" y="499637"/>
                  </a:lnTo>
                  <a:lnTo>
                    <a:pt x="146868" y="457764"/>
                  </a:lnTo>
                  <a:lnTo>
                    <a:pt x="176795" y="417066"/>
                  </a:lnTo>
                  <a:lnTo>
                    <a:pt x="209312" y="377635"/>
                  </a:lnTo>
                  <a:lnTo>
                    <a:pt x="244372" y="339559"/>
                  </a:lnTo>
                  <a:lnTo>
                    <a:pt x="281932" y="302932"/>
                  </a:lnTo>
                  <a:lnTo>
                    <a:pt x="321945" y="267843"/>
                  </a:lnTo>
                  <a:lnTo>
                    <a:pt x="359089" y="238370"/>
                  </a:lnTo>
                  <a:lnTo>
                    <a:pt x="397681" y="210482"/>
                  </a:lnTo>
                  <a:lnTo>
                    <a:pt x="437644" y="184204"/>
                  </a:lnTo>
                  <a:lnTo>
                    <a:pt x="478905" y="159563"/>
                  </a:lnTo>
                  <a:lnTo>
                    <a:pt x="521388" y="136584"/>
                  </a:lnTo>
                  <a:lnTo>
                    <a:pt x="565018" y="115294"/>
                  </a:lnTo>
                  <a:lnTo>
                    <a:pt x="609721" y="95719"/>
                  </a:lnTo>
                  <a:lnTo>
                    <a:pt x="655422" y="77884"/>
                  </a:lnTo>
                  <a:lnTo>
                    <a:pt x="702047" y="61816"/>
                  </a:lnTo>
                  <a:lnTo>
                    <a:pt x="749520" y="47540"/>
                  </a:lnTo>
                  <a:lnTo>
                    <a:pt x="797767" y="35084"/>
                  </a:lnTo>
                  <a:lnTo>
                    <a:pt x="846713" y="24472"/>
                  </a:lnTo>
                  <a:lnTo>
                    <a:pt x="896283" y="15731"/>
                  </a:lnTo>
                  <a:lnTo>
                    <a:pt x="946403" y="8888"/>
                  </a:lnTo>
                  <a:lnTo>
                    <a:pt x="996997" y="3967"/>
                  </a:lnTo>
                  <a:lnTo>
                    <a:pt x="1047992" y="996"/>
                  </a:lnTo>
                  <a:lnTo>
                    <a:pt x="1099312" y="0"/>
                  </a:lnTo>
                  <a:lnTo>
                    <a:pt x="1150632" y="996"/>
                  </a:lnTo>
                  <a:lnTo>
                    <a:pt x="1201630" y="3967"/>
                  </a:lnTo>
                  <a:lnTo>
                    <a:pt x="1252230" y="8888"/>
                  </a:lnTo>
                  <a:lnTo>
                    <a:pt x="1302356" y="15731"/>
                  </a:lnTo>
                  <a:lnTo>
                    <a:pt x="1351933" y="24472"/>
                  </a:lnTo>
                  <a:lnTo>
                    <a:pt x="1400887" y="35084"/>
                  </a:lnTo>
                  <a:lnTo>
                    <a:pt x="1449141" y="47540"/>
                  </a:lnTo>
                  <a:lnTo>
                    <a:pt x="1496621" y="61816"/>
                  </a:lnTo>
                  <a:lnTo>
                    <a:pt x="1543251" y="77884"/>
                  </a:lnTo>
                  <a:lnTo>
                    <a:pt x="1588956" y="95719"/>
                  </a:lnTo>
                  <a:lnTo>
                    <a:pt x="1633661" y="115294"/>
                  </a:lnTo>
                  <a:lnTo>
                    <a:pt x="1677291" y="136584"/>
                  </a:lnTo>
                  <a:lnTo>
                    <a:pt x="1719771" y="159563"/>
                  </a:lnTo>
                  <a:lnTo>
                    <a:pt x="1761024" y="184204"/>
                  </a:lnTo>
                  <a:lnTo>
                    <a:pt x="1800977" y="210482"/>
                  </a:lnTo>
                  <a:lnTo>
                    <a:pt x="1839553" y="238370"/>
                  </a:lnTo>
                  <a:lnTo>
                    <a:pt x="1876678" y="267843"/>
                  </a:lnTo>
                  <a:lnTo>
                    <a:pt x="1916715" y="302932"/>
                  </a:lnTo>
                  <a:lnTo>
                    <a:pt x="1954295" y="339559"/>
                  </a:lnTo>
                  <a:lnTo>
                    <a:pt x="1989373" y="377635"/>
                  </a:lnTo>
                  <a:lnTo>
                    <a:pt x="2021905" y="417066"/>
                  </a:lnTo>
                  <a:lnTo>
                    <a:pt x="2051844" y="457764"/>
                  </a:lnTo>
                  <a:lnTo>
                    <a:pt x="2079147" y="499637"/>
                  </a:lnTo>
                  <a:lnTo>
                    <a:pt x="2103767" y="542594"/>
                  </a:lnTo>
                  <a:lnTo>
                    <a:pt x="2125660" y="586545"/>
                  </a:lnTo>
                  <a:lnTo>
                    <a:pt x="2144781" y="631399"/>
                  </a:lnTo>
                  <a:lnTo>
                    <a:pt x="2161083" y="677065"/>
                  </a:lnTo>
                  <a:lnTo>
                    <a:pt x="2174523" y="723452"/>
                  </a:lnTo>
                  <a:lnTo>
                    <a:pt x="2185055" y="770470"/>
                  </a:lnTo>
                  <a:lnTo>
                    <a:pt x="2192633" y="818028"/>
                  </a:lnTo>
                  <a:lnTo>
                    <a:pt x="2197214" y="866034"/>
                  </a:lnTo>
                  <a:lnTo>
                    <a:pt x="2198751" y="914400"/>
                  </a:lnTo>
                  <a:lnTo>
                    <a:pt x="2197214" y="962765"/>
                  </a:lnTo>
                  <a:lnTo>
                    <a:pt x="2192633" y="1010771"/>
                  </a:lnTo>
                  <a:lnTo>
                    <a:pt x="2185055" y="1058329"/>
                  </a:lnTo>
                  <a:lnTo>
                    <a:pt x="2174523" y="1105347"/>
                  </a:lnTo>
                  <a:lnTo>
                    <a:pt x="2161083" y="1151734"/>
                  </a:lnTo>
                  <a:lnTo>
                    <a:pt x="2144781" y="1197400"/>
                  </a:lnTo>
                  <a:lnTo>
                    <a:pt x="2125660" y="1242254"/>
                  </a:lnTo>
                  <a:lnTo>
                    <a:pt x="2103767" y="1286205"/>
                  </a:lnTo>
                  <a:lnTo>
                    <a:pt x="2079147" y="1329162"/>
                  </a:lnTo>
                  <a:lnTo>
                    <a:pt x="2051844" y="1371035"/>
                  </a:lnTo>
                  <a:lnTo>
                    <a:pt x="2021905" y="1411733"/>
                  </a:lnTo>
                  <a:lnTo>
                    <a:pt x="1989373" y="1451164"/>
                  </a:lnTo>
                  <a:lnTo>
                    <a:pt x="1954295" y="1489240"/>
                  </a:lnTo>
                  <a:lnTo>
                    <a:pt x="1916715" y="1525867"/>
                  </a:lnTo>
                  <a:lnTo>
                    <a:pt x="1876678" y="1560957"/>
                  </a:lnTo>
                  <a:lnTo>
                    <a:pt x="1839553" y="1590439"/>
                  </a:lnTo>
                  <a:lnTo>
                    <a:pt x="1800977" y="1618334"/>
                  </a:lnTo>
                  <a:lnTo>
                    <a:pt x="1761024" y="1644617"/>
                  </a:lnTo>
                  <a:lnTo>
                    <a:pt x="1719771" y="1669262"/>
                  </a:lnTo>
                  <a:lnTo>
                    <a:pt x="1677291" y="1692243"/>
                  </a:lnTo>
                  <a:lnTo>
                    <a:pt x="1633661" y="1713533"/>
                  </a:lnTo>
                  <a:lnTo>
                    <a:pt x="1588956" y="1733107"/>
                  </a:lnTo>
                  <a:lnTo>
                    <a:pt x="1543251" y="1750940"/>
                  </a:lnTo>
                  <a:lnTo>
                    <a:pt x="1496621" y="1767006"/>
                  </a:lnTo>
                  <a:lnTo>
                    <a:pt x="1449141" y="1781278"/>
                  </a:lnTo>
                  <a:lnTo>
                    <a:pt x="1400887" y="1793731"/>
                  </a:lnTo>
                  <a:lnTo>
                    <a:pt x="1351933" y="1804338"/>
                  </a:lnTo>
                  <a:lnTo>
                    <a:pt x="1302356" y="1813076"/>
                  </a:lnTo>
                  <a:lnTo>
                    <a:pt x="1252230" y="1819916"/>
                  </a:lnTo>
                  <a:lnTo>
                    <a:pt x="1201630" y="1824834"/>
                  </a:lnTo>
                  <a:lnTo>
                    <a:pt x="1150632" y="1827804"/>
                  </a:lnTo>
                  <a:lnTo>
                    <a:pt x="1099312" y="1828800"/>
                  </a:lnTo>
                  <a:lnTo>
                    <a:pt x="1047992" y="1827804"/>
                  </a:lnTo>
                  <a:lnTo>
                    <a:pt x="996997" y="1824834"/>
                  </a:lnTo>
                  <a:lnTo>
                    <a:pt x="946403" y="1819916"/>
                  </a:lnTo>
                  <a:lnTo>
                    <a:pt x="896283" y="1813076"/>
                  </a:lnTo>
                  <a:lnTo>
                    <a:pt x="846713" y="1804338"/>
                  </a:lnTo>
                  <a:lnTo>
                    <a:pt x="797767" y="1793731"/>
                  </a:lnTo>
                  <a:lnTo>
                    <a:pt x="749520" y="1781278"/>
                  </a:lnTo>
                  <a:lnTo>
                    <a:pt x="702047" y="1767006"/>
                  </a:lnTo>
                  <a:lnTo>
                    <a:pt x="655422" y="1750940"/>
                  </a:lnTo>
                  <a:lnTo>
                    <a:pt x="609721" y="1733107"/>
                  </a:lnTo>
                  <a:lnTo>
                    <a:pt x="565018" y="1713533"/>
                  </a:lnTo>
                  <a:lnTo>
                    <a:pt x="521388" y="1692243"/>
                  </a:lnTo>
                  <a:lnTo>
                    <a:pt x="478905" y="1669262"/>
                  </a:lnTo>
                  <a:lnTo>
                    <a:pt x="437644" y="1644617"/>
                  </a:lnTo>
                  <a:lnTo>
                    <a:pt x="397681" y="1618334"/>
                  </a:lnTo>
                  <a:lnTo>
                    <a:pt x="359089" y="1590439"/>
                  </a:lnTo>
                  <a:lnTo>
                    <a:pt x="321945" y="1560957"/>
                  </a:lnTo>
                  <a:lnTo>
                    <a:pt x="281932" y="1525867"/>
                  </a:lnTo>
                  <a:lnTo>
                    <a:pt x="244372" y="1489240"/>
                  </a:lnTo>
                  <a:lnTo>
                    <a:pt x="209312" y="1451164"/>
                  </a:lnTo>
                  <a:lnTo>
                    <a:pt x="176795" y="1411733"/>
                  </a:lnTo>
                  <a:lnTo>
                    <a:pt x="146868" y="1371035"/>
                  </a:lnTo>
                  <a:lnTo>
                    <a:pt x="119576" y="1329162"/>
                  </a:lnTo>
                  <a:lnTo>
                    <a:pt x="94963" y="1286205"/>
                  </a:lnTo>
                  <a:lnTo>
                    <a:pt x="73077" y="1242254"/>
                  </a:lnTo>
                  <a:lnTo>
                    <a:pt x="53961" y="1197400"/>
                  </a:lnTo>
                  <a:lnTo>
                    <a:pt x="37662" y="1151734"/>
                  </a:lnTo>
                  <a:lnTo>
                    <a:pt x="24225" y="1105347"/>
                  </a:lnTo>
                  <a:lnTo>
                    <a:pt x="13694" y="1058329"/>
                  </a:lnTo>
                  <a:lnTo>
                    <a:pt x="6116" y="1010771"/>
                  </a:lnTo>
                  <a:lnTo>
                    <a:pt x="1536" y="962765"/>
                  </a:lnTo>
                  <a:lnTo>
                    <a:pt x="0" y="9144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05453" y="4480686"/>
            <a:ext cx="122491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164465">
              <a:lnSpc>
                <a:spcPts val="2590"/>
              </a:lnSpc>
              <a:spcBef>
                <a:spcPts val="425"/>
              </a:spcBef>
            </a:pPr>
            <a:r>
              <a:rPr sz="24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Neural </a:t>
            </a:r>
            <a:r>
              <a:rPr sz="2400" b="1" spc="5" dirty="0">
                <a:solidFill>
                  <a:srgbClr val="005F2B"/>
                </a:solidFill>
                <a:latin typeface="Franklin Gothic Medium"/>
                <a:cs typeface="Franklin Gothic Medium"/>
              </a:rPr>
              <a:t> </a:t>
            </a:r>
            <a:r>
              <a:rPr sz="24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n</a:t>
            </a:r>
            <a:r>
              <a:rPr sz="2400" b="1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e</a:t>
            </a:r>
            <a:r>
              <a:rPr sz="24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t</a:t>
            </a:r>
            <a:r>
              <a:rPr sz="2400" b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wo</a:t>
            </a:r>
            <a:r>
              <a:rPr sz="2400" b="1"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r</a:t>
            </a:r>
            <a:r>
              <a:rPr sz="2400" b="1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ks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14675" y="1730375"/>
            <a:ext cx="3072130" cy="1473200"/>
            <a:chOff x="3114675" y="1730375"/>
            <a:chExt cx="3072130" cy="1473200"/>
          </a:xfrm>
        </p:grpSpPr>
        <p:sp>
          <p:nvSpPr>
            <p:cNvPr id="7" name="object 7"/>
            <p:cNvSpPr/>
            <p:nvPr/>
          </p:nvSpPr>
          <p:spPr>
            <a:xfrm>
              <a:off x="3127375" y="1743075"/>
              <a:ext cx="3046730" cy="1447800"/>
            </a:xfrm>
            <a:custGeom>
              <a:avLst/>
              <a:gdLst/>
              <a:ahLst/>
              <a:cxnLst/>
              <a:rect l="l" t="t" r="r" b="b"/>
              <a:pathLst>
                <a:path w="3046729" h="1447800">
                  <a:moveTo>
                    <a:pt x="1523238" y="0"/>
                  </a:moveTo>
                  <a:lnTo>
                    <a:pt x="1468258" y="471"/>
                  </a:lnTo>
                  <a:lnTo>
                    <a:pt x="1413530" y="1879"/>
                  </a:lnTo>
                  <a:lnTo>
                    <a:pt x="1359102" y="4215"/>
                  </a:lnTo>
                  <a:lnTo>
                    <a:pt x="1305021" y="7468"/>
                  </a:lnTo>
                  <a:lnTo>
                    <a:pt x="1251336" y="11629"/>
                  </a:lnTo>
                  <a:lnTo>
                    <a:pt x="1198095" y="16689"/>
                  </a:lnTo>
                  <a:lnTo>
                    <a:pt x="1145346" y="22637"/>
                  </a:lnTo>
                  <a:lnTo>
                    <a:pt x="1093137" y="29466"/>
                  </a:lnTo>
                  <a:lnTo>
                    <a:pt x="1041516" y="37164"/>
                  </a:lnTo>
                  <a:lnTo>
                    <a:pt x="990531" y="45723"/>
                  </a:lnTo>
                  <a:lnTo>
                    <a:pt x="940231" y="55133"/>
                  </a:lnTo>
                  <a:lnTo>
                    <a:pt x="890663" y="65385"/>
                  </a:lnTo>
                  <a:lnTo>
                    <a:pt x="841877" y="76468"/>
                  </a:lnTo>
                  <a:lnTo>
                    <a:pt x="793919" y="88375"/>
                  </a:lnTo>
                  <a:lnTo>
                    <a:pt x="746976" y="101053"/>
                  </a:lnTo>
                  <a:lnTo>
                    <a:pt x="700839" y="114567"/>
                  </a:lnTo>
                  <a:lnTo>
                    <a:pt x="655675" y="128874"/>
                  </a:lnTo>
                  <a:lnTo>
                    <a:pt x="611533" y="143963"/>
                  </a:lnTo>
                  <a:lnTo>
                    <a:pt x="568462" y="159827"/>
                  </a:lnTo>
                  <a:lnTo>
                    <a:pt x="526509" y="176454"/>
                  </a:lnTo>
                  <a:lnTo>
                    <a:pt x="485722" y="193836"/>
                  </a:lnTo>
                  <a:lnTo>
                    <a:pt x="446150" y="211962"/>
                  </a:lnTo>
                  <a:lnTo>
                    <a:pt x="390704" y="239748"/>
                  </a:lnTo>
                  <a:lnTo>
                    <a:pt x="338657" y="268752"/>
                  </a:lnTo>
                  <a:lnTo>
                    <a:pt x="289978" y="298968"/>
                  </a:lnTo>
                  <a:lnTo>
                    <a:pt x="244946" y="330177"/>
                  </a:lnTo>
                  <a:lnTo>
                    <a:pt x="203495" y="362392"/>
                  </a:lnTo>
                  <a:lnTo>
                    <a:pt x="165689" y="395538"/>
                  </a:lnTo>
                  <a:lnTo>
                    <a:pt x="131591" y="429545"/>
                  </a:lnTo>
                  <a:lnTo>
                    <a:pt x="101267" y="464340"/>
                  </a:lnTo>
                  <a:lnTo>
                    <a:pt x="74780" y="499851"/>
                  </a:lnTo>
                  <a:lnTo>
                    <a:pt x="52194" y="536005"/>
                  </a:lnTo>
                  <a:lnTo>
                    <a:pt x="33573" y="572731"/>
                  </a:lnTo>
                  <a:lnTo>
                    <a:pt x="18979" y="609955"/>
                  </a:lnTo>
                  <a:lnTo>
                    <a:pt x="8477" y="647606"/>
                  </a:lnTo>
                  <a:lnTo>
                    <a:pt x="2129" y="685612"/>
                  </a:lnTo>
                  <a:lnTo>
                    <a:pt x="0" y="723900"/>
                  </a:lnTo>
                  <a:lnTo>
                    <a:pt x="2129" y="762187"/>
                  </a:lnTo>
                  <a:lnTo>
                    <a:pt x="8477" y="800193"/>
                  </a:lnTo>
                  <a:lnTo>
                    <a:pt x="18979" y="837845"/>
                  </a:lnTo>
                  <a:lnTo>
                    <a:pt x="33574" y="875071"/>
                  </a:lnTo>
                  <a:lnTo>
                    <a:pt x="52196" y="911798"/>
                  </a:lnTo>
                  <a:lnTo>
                    <a:pt x="74785" y="947956"/>
                  </a:lnTo>
                  <a:lnTo>
                    <a:pt x="101277" y="983471"/>
                  </a:lnTo>
                  <a:lnTo>
                    <a:pt x="131608" y="1018273"/>
                  </a:lnTo>
                  <a:lnTo>
                    <a:pt x="165716" y="1052288"/>
                  </a:lnTo>
                  <a:lnTo>
                    <a:pt x="203538" y="1085445"/>
                  </a:lnTo>
                  <a:lnTo>
                    <a:pt x="245011" y="1117672"/>
                  </a:lnTo>
                  <a:lnTo>
                    <a:pt x="290072" y="1148896"/>
                  </a:lnTo>
                  <a:lnTo>
                    <a:pt x="338657" y="1179047"/>
                  </a:lnTo>
                  <a:lnTo>
                    <a:pt x="390704" y="1208051"/>
                  </a:lnTo>
                  <a:lnTo>
                    <a:pt x="446150" y="1235837"/>
                  </a:lnTo>
                  <a:lnTo>
                    <a:pt x="485722" y="1253963"/>
                  </a:lnTo>
                  <a:lnTo>
                    <a:pt x="526509" y="1271345"/>
                  </a:lnTo>
                  <a:lnTo>
                    <a:pt x="568462" y="1287972"/>
                  </a:lnTo>
                  <a:lnTo>
                    <a:pt x="611533" y="1303836"/>
                  </a:lnTo>
                  <a:lnTo>
                    <a:pt x="655675" y="1318925"/>
                  </a:lnTo>
                  <a:lnTo>
                    <a:pt x="700839" y="1333232"/>
                  </a:lnTo>
                  <a:lnTo>
                    <a:pt x="746976" y="1346746"/>
                  </a:lnTo>
                  <a:lnTo>
                    <a:pt x="794040" y="1359457"/>
                  </a:lnTo>
                  <a:lnTo>
                    <a:pt x="841982" y="1371357"/>
                  </a:lnTo>
                  <a:lnTo>
                    <a:pt x="890754" y="1382435"/>
                  </a:lnTo>
                  <a:lnTo>
                    <a:pt x="940308" y="1392682"/>
                  </a:lnTo>
                  <a:lnTo>
                    <a:pt x="990595" y="1402088"/>
                  </a:lnTo>
                  <a:lnTo>
                    <a:pt x="1041567" y="1410643"/>
                  </a:lnTo>
                  <a:lnTo>
                    <a:pt x="1093178" y="1418339"/>
                  </a:lnTo>
                  <a:lnTo>
                    <a:pt x="1145377" y="1425166"/>
                  </a:lnTo>
                  <a:lnTo>
                    <a:pt x="1198118" y="1431113"/>
                  </a:lnTo>
                  <a:lnTo>
                    <a:pt x="1251352" y="1436172"/>
                  </a:lnTo>
                  <a:lnTo>
                    <a:pt x="1305031" y="1440332"/>
                  </a:lnTo>
                  <a:lnTo>
                    <a:pt x="1359108" y="1443585"/>
                  </a:lnTo>
                  <a:lnTo>
                    <a:pt x="1413533" y="1445920"/>
                  </a:lnTo>
                  <a:lnTo>
                    <a:pt x="1468259" y="1447328"/>
                  </a:lnTo>
                  <a:lnTo>
                    <a:pt x="1523238" y="1447800"/>
                  </a:lnTo>
                  <a:lnTo>
                    <a:pt x="1578216" y="1447328"/>
                  </a:lnTo>
                  <a:lnTo>
                    <a:pt x="1632939" y="1445920"/>
                  </a:lnTo>
                  <a:lnTo>
                    <a:pt x="1687361" y="1443585"/>
                  </a:lnTo>
                  <a:lnTo>
                    <a:pt x="1741433" y="1440332"/>
                  </a:lnTo>
                  <a:lnTo>
                    <a:pt x="1795108" y="1436172"/>
                  </a:lnTo>
                  <a:lnTo>
                    <a:pt x="1848336" y="1431113"/>
                  </a:lnTo>
                  <a:lnTo>
                    <a:pt x="1901072" y="1425166"/>
                  </a:lnTo>
                  <a:lnTo>
                    <a:pt x="1953265" y="1418339"/>
                  </a:lnTo>
                  <a:lnTo>
                    <a:pt x="2004870" y="1410643"/>
                  </a:lnTo>
                  <a:lnTo>
                    <a:pt x="2055837" y="1402088"/>
                  </a:lnTo>
                  <a:lnTo>
                    <a:pt x="2106120" y="1392682"/>
                  </a:lnTo>
                  <a:lnTo>
                    <a:pt x="2155669" y="1382435"/>
                  </a:lnTo>
                  <a:lnTo>
                    <a:pt x="2204438" y="1371357"/>
                  </a:lnTo>
                  <a:lnTo>
                    <a:pt x="2252378" y="1359457"/>
                  </a:lnTo>
                  <a:lnTo>
                    <a:pt x="2299442" y="1346746"/>
                  </a:lnTo>
                  <a:lnTo>
                    <a:pt x="2345581" y="1333232"/>
                  </a:lnTo>
                  <a:lnTo>
                    <a:pt x="2390749" y="1318925"/>
                  </a:lnTo>
                  <a:lnTo>
                    <a:pt x="2434896" y="1303836"/>
                  </a:lnTo>
                  <a:lnTo>
                    <a:pt x="2477974" y="1287972"/>
                  </a:lnTo>
                  <a:lnTo>
                    <a:pt x="2519938" y="1271345"/>
                  </a:lnTo>
                  <a:lnTo>
                    <a:pt x="2560737" y="1253963"/>
                  </a:lnTo>
                  <a:lnTo>
                    <a:pt x="2600325" y="1235837"/>
                  </a:lnTo>
                  <a:lnTo>
                    <a:pt x="2655769" y="1208051"/>
                  </a:lnTo>
                  <a:lnTo>
                    <a:pt x="2707812" y="1179047"/>
                  </a:lnTo>
                  <a:lnTo>
                    <a:pt x="2756390" y="1148896"/>
                  </a:lnTo>
                  <a:lnTo>
                    <a:pt x="2801442" y="1117672"/>
                  </a:lnTo>
                  <a:lnTo>
                    <a:pt x="2842904" y="1085445"/>
                  </a:lnTo>
                  <a:lnTo>
                    <a:pt x="2880714" y="1052288"/>
                  </a:lnTo>
                  <a:lnTo>
                    <a:pt x="2914810" y="1018273"/>
                  </a:lnTo>
                  <a:lnTo>
                    <a:pt x="2945128" y="983471"/>
                  </a:lnTo>
                  <a:lnTo>
                    <a:pt x="2971607" y="947956"/>
                  </a:lnTo>
                  <a:lnTo>
                    <a:pt x="2994184" y="911798"/>
                  </a:lnTo>
                  <a:lnTo>
                    <a:pt x="3012797" y="875071"/>
                  </a:lnTo>
                  <a:lnTo>
                    <a:pt x="3027382" y="837845"/>
                  </a:lnTo>
                  <a:lnTo>
                    <a:pt x="3037877" y="800193"/>
                  </a:lnTo>
                  <a:lnTo>
                    <a:pt x="3044220" y="762187"/>
                  </a:lnTo>
                  <a:lnTo>
                    <a:pt x="3046349" y="723900"/>
                  </a:lnTo>
                  <a:lnTo>
                    <a:pt x="3044220" y="685612"/>
                  </a:lnTo>
                  <a:lnTo>
                    <a:pt x="3037877" y="647606"/>
                  </a:lnTo>
                  <a:lnTo>
                    <a:pt x="3027381" y="609954"/>
                  </a:lnTo>
                  <a:lnTo>
                    <a:pt x="3012795" y="572728"/>
                  </a:lnTo>
                  <a:lnTo>
                    <a:pt x="2994181" y="536001"/>
                  </a:lnTo>
                  <a:lnTo>
                    <a:pt x="2971601" y="499843"/>
                  </a:lnTo>
                  <a:lnTo>
                    <a:pt x="2945117" y="464328"/>
                  </a:lnTo>
                  <a:lnTo>
                    <a:pt x="2914790" y="429526"/>
                  </a:lnTo>
                  <a:lnTo>
                    <a:pt x="2880683" y="395511"/>
                  </a:lnTo>
                  <a:lnTo>
                    <a:pt x="2842855" y="362354"/>
                  </a:lnTo>
                  <a:lnTo>
                    <a:pt x="2801369" y="330127"/>
                  </a:lnTo>
                  <a:lnTo>
                    <a:pt x="2756285" y="298903"/>
                  </a:lnTo>
                  <a:lnTo>
                    <a:pt x="2707812" y="268835"/>
                  </a:lnTo>
                  <a:lnTo>
                    <a:pt x="2655769" y="239852"/>
                  </a:lnTo>
                  <a:lnTo>
                    <a:pt x="2600325" y="212089"/>
                  </a:lnTo>
                  <a:lnTo>
                    <a:pt x="2560737" y="193946"/>
                  </a:lnTo>
                  <a:lnTo>
                    <a:pt x="2519938" y="176550"/>
                  </a:lnTo>
                  <a:lnTo>
                    <a:pt x="2477974" y="159909"/>
                  </a:lnTo>
                  <a:lnTo>
                    <a:pt x="2434896" y="144033"/>
                  </a:lnTo>
                  <a:lnTo>
                    <a:pt x="2390749" y="128932"/>
                  </a:lnTo>
                  <a:lnTo>
                    <a:pt x="2345581" y="114616"/>
                  </a:lnTo>
                  <a:lnTo>
                    <a:pt x="2299442" y="101093"/>
                  </a:lnTo>
                  <a:lnTo>
                    <a:pt x="2252378" y="88375"/>
                  </a:lnTo>
                  <a:lnTo>
                    <a:pt x="2204323" y="76442"/>
                  </a:lnTo>
                  <a:lnTo>
                    <a:pt x="2155570" y="65364"/>
                  </a:lnTo>
                  <a:lnTo>
                    <a:pt x="2106035" y="55117"/>
                  </a:lnTo>
                  <a:lnTo>
                    <a:pt x="2055766" y="45711"/>
                  </a:lnTo>
                  <a:lnTo>
                    <a:pt x="2004812" y="37156"/>
                  </a:lnTo>
                  <a:lnTo>
                    <a:pt x="1953219" y="29460"/>
                  </a:lnTo>
                  <a:lnTo>
                    <a:pt x="1901035" y="22633"/>
                  </a:lnTo>
                  <a:lnTo>
                    <a:pt x="1848309" y="16686"/>
                  </a:lnTo>
                  <a:lnTo>
                    <a:pt x="1795088" y="11627"/>
                  </a:lnTo>
                  <a:lnTo>
                    <a:pt x="1741421" y="7467"/>
                  </a:lnTo>
                  <a:lnTo>
                    <a:pt x="1687354" y="4214"/>
                  </a:lnTo>
                  <a:lnTo>
                    <a:pt x="1632936" y="1879"/>
                  </a:lnTo>
                  <a:lnTo>
                    <a:pt x="1578214" y="471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FFF94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27375" y="1743075"/>
              <a:ext cx="3046730" cy="1447800"/>
            </a:xfrm>
            <a:custGeom>
              <a:avLst/>
              <a:gdLst/>
              <a:ahLst/>
              <a:cxnLst/>
              <a:rect l="l" t="t" r="r" b="b"/>
              <a:pathLst>
                <a:path w="3046729" h="1447800">
                  <a:moveTo>
                    <a:pt x="0" y="723900"/>
                  </a:moveTo>
                  <a:lnTo>
                    <a:pt x="2129" y="685612"/>
                  </a:lnTo>
                  <a:lnTo>
                    <a:pt x="8477" y="647606"/>
                  </a:lnTo>
                  <a:lnTo>
                    <a:pt x="18979" y="609954"/>
                  </a:lnTo>
                  <a:lnTo>
                    <a:pt x="33574" y="572728"/>
                  </a:lnTo>
                  <a:lnTo>
                    <a:pt x="52196" y="536001"/>
                  </a:lnTo>
                  <a:lnTo>
                    <a:pt x="74785" y="499843"/>
                  </a:lnTo>
                  <a:lnTo>
                    <a:pt x="101277" y="464328"/>
                  </a:lnTo>
                  <a:lnTo>
                    <a:pt x="131608" y="429526"/>
                  </a:lnTo>
                  <a:lnTo>
                    <a:pt x="165716" y="395511"/>
                  </a:lnTo>
                  <a:lnTo>
                    <a:pt x="203538" y="362354"/>
                  </a:lnTo>
                  <a:lnTo>
                    <a:pt x="245011" y="330127"/>
                  </a:lnTo>
                  <a:lnTo>
                    <a:pt x="290072" y="298903"/>
                  </a:lnTo>
                  <a:lnTo>
                    <a:pt x="338657" y="268752"/>
                  </a:lnTo>
                  <a:lnTo>
                    <a:pt x="390704" y="239748"/>
                  </a:lnTo>
                  <a:lnTo>
                    <a:pt x="446150" y="211962"/>
                  </a:lnTo>
                  <a:lnTo>
                    <a:pt x="485722" y="193836"/>
                  </a:lnTo>
                  <a:lnTo>
                    <a:pt x="526509" y="176454"/>
                  </a:lnTo>
                  <a:lnTo>
                    <a:pt x="568462" y="159827"/>
                  </a:lnTo>
                  <a:lnTo>
                    <a:pt x="611533" y="143963"/>
                  </a:lnTo>
                  <a:lnTo>
                    <a:pt x="655675" y="128874"/>
                  </a:lnTo>
                  <a:lnTo>
                    <a:pt x="700839" y="114567"/>
                  </a:lnTo>
                  <a:lnTo>
                    <a:pt x="746976" y="101053"/>
                  </a:lnTo>
                  <a:lnTo>
                    <a:pt x="794040" y="88342"/>
                  </a:lnTo>
                  <a:lnTo>
                    <a:pt x="841982" y="76442"/>
                  </a:lnTo>
                  <a:lnTo>
                    <a:pt x="890754" y="65364"/>
                  </a:lnTo>
                  <a:lnTo>
                    <a:pt x="940307" y="55117"/>
                  </a:lnTo>
                  <a:lnTo>
                    <a:pt x="990595" y="45711"/>
                  </a:lnTo>
                  <a:lnTo>
                    <a:pt x="1041567" y="37156"/>
                  </a:lnTo>
                  <a:lnTo>
                    <a:pt x="1093178" y="29460"/>
                  </a:lnTo>
                  <a:lnTo>
                    <a:pt x="1145377" y="22633"/>
                  </a:lnTo>
                  <a:lnTo>
                    <a:pt x="1198118" y="16686"/>
                  </a:lnTo>
                  <a:lnTo>
                    <a:pt x="1251352" y="11627"/>
                  </a:lnTo>
                  <a:lnTo>
                    <a:pt x="1305031" y="7467"/>
                  </a:lnTo>
                  <a:lnTo>
                    <a:pt x="1359108" y="4214"/>
                  </a:lnTo>
                  <a:lnTo>
                    <a:pt x="1413533" y="1879"/>
                  </a:lnTo>
                  <a:lnTo>
                    <a:pt x="1468259" y="471"/>
                  </a:lnTo>
                  <a:lnTo>
                    <a:pt x="1523238" y="0"/>
                  </a:lnTo>
                  <a:lnTo>
                    <a:pt x="1578216" y="471"/>
                  </a:lnTo>
                  <a:lnTo>
                    <a:pt x="1632939" y="1879"/>
                  </a:lnTo>
                  <a:lnTo>
                    <a:pt x="1687361" y="4215"/>
                  </a:lnTo>
                  <a:lnTo>
                    <a:pt x="1741433" y="7468"/>
                  </a:lnTo>
                  <a:lnTo>
                    <a:pt x="1795108" y="11629"/>
                  </a:lnTo>
                  <a:lnTo>
                    <a:pt x="1848336" y="16689"/>
                  </a:lnTo>
                  <a:lnTo>
                    <a:pt x="1901072" y="22637"/>
                  </a:lnTo>
                  <a:lnTo>
                    <a:pt x="1953265" y="29466"/>
                  </a:lnTo>
                  <a:lnTo>
                    <a:pt x="2004870" y="37164"/>
                  </a:lnTo>
                  <a:lnTo>
                    <a:pt x="2055837" y="45723"/>
                  </a:lnTo>
                  <a:lnTo>
                    <a:pt x="2106120" y="55133"/>
                  </a:lnTo>
                  <a:lnTo>
                    <a:pt x="2155669" y="65385"/>
                  </a:lnTo>
                  <a:lnTo>
                    <a:pt x="2204438" y="76468"/>
                  </a:lnTo>
                  <a:lnTo>
                    <a:pt x="2252378" y="88375"/>
                  </a:lnTo>
                  <a:lnTo>
                    <a:pt x="2299442" y="101093"/>
                  </a:lnTo>
                  <a:lnTo>
                    <a:pt x="2345581" y="114616"/>
                  </a:lnTo>
                  <a:lnTo>
                    <a:pt x="2390749" y="128932"/>
                  </a:lnTo>
                  <a:lnTo>
                    <a:pt x="2434896" y="144033"/>
                  </a:lnTo>
                  <a:lnTo>
                    <a:pt x="2477974" y="159909"/>
                  </a:lnTo>
                  <a:lnTo>
                    <a:pt x="2519938" y="176550"/>
                  </a:lnTo>
                  <a:lnTo>
                    <a:pt x="2560737" y="193946"/>
                  </a:lnTo>
                  <a:lnTo>
                    <a:pt x="2600325" y="212089"/>
                  </a:lnTo>
                  <a:lnTo>
                    <a:pt x="2655769" y="239852"/>
                  </a:lnTo>
                  <a:lnTo>
                    <a:pt x="2707812" y="268835"/>
                  </a:lnTo>
                  <a:lnTo>
                    <a:pt x="2756390" y="298968"/>
                  </a:lnTo>
                  <a:lnTo>
                    <a:pt x="2801442" y="330177"/>
                  </a:lnTo>
                  <a:lnTo>
                    <a:pt x="2842904" y="362392"/>
                  </a:lnTo>
                  <a:lnTo>
                    <a:pt x="2880714" y="395538"/>
                  </a:lnTo>
                  <a:lnTo>
                    <a:pt x="2914810" y="429545"/>
                  </a:lnTo>
                  <a:lnTo>
                    <a:pt x="2945128" y="464340"/>
                  </a:lnTo>
                  <a:lnTo>
                    <a:pt x="2971607" y="499851"/>
                  </a:lnTo>
                  <a:lnTo>
                    <a:pt x="2994184" y="536005"/>
                  </a:lnTo>
                  <a:lnTo>
                    <a:pt x="3012797" y="572731"/>
                  </a:lnTo>
                  <a:lnTo>
                    <a:pt x="3027382" y="609955"/>
                  </a:lnTo>
                  <a:lnTo>
                    <a:pt x="3037877" y="647606"/>
                  </a:lnTo>
                  <a:lnTo>
                    <a:pt x="3044220" y="685612"/>
                  </a:lnTo>
                  <a:lnTo>
                    <a:pt x="3046349" y="723900"/>
                  </a:lnTo>
                  <a:lnTo>
                    <a:pt x="3044220" y="762187"/>
                  </a:lnTo>
                  <a:lnTo>
                    <a:pt x="3037877" y="800193"/>
                  </a:lnTo>
                  <a:lnTo>
                    <a:pt x="3027382" y="837845"/>
                  </a:lnTo>
                  <a:lnTo>
                    <a:pt x="3012797" y="875071"/>
                  </a:lnTo>
                  <a:lnTo>
                    <a:pt x="2994184" y="911798"/>
                  </a:lnTo>
                  <a:lnTo>
                    <a:pt x="2971607" y="947956"/>
                  </a:lnTo>
                  <a:lnTo>
                    <a:pt x="2945128" y="983471"/>
                  </a:lnTo>
                  <a:lnTo>
                    <a:pt x="2914810" y="1018273"/>
                  </a:lnTo>
                  <a:lnTo>
                    <a:pt x="2880714" y="1052288"/>
                  </a:lnTo>
                  <a:lnTo>
                    <a:pt x="2842904" y="1085445"/>
                  </a:lnTo>
                  <a:lnTo>
                    <a:pt x="2801442" y="1117672"/>
                  </a:lnTo>
                  <a:lnTo>
                    <a:pt x="2756390" y="1148896"/>
                  </a:lnTo>
                  <a:lnTo>
                    <a:pt x="2707812" y="1179047"/>
                  </a:lnTo>
                  <a:lnTo>
                    <a:pt x="2655769" y="1208051"/>
                  </a:lnTo>
                  <a:lnTo>
                    <a:pt x="2600325" y="1235837"/>
                  </a:lnTo>
                  <a:lnTo>
                    <a:pt x="2560737" y="1253963"/>
                  </a:lnTo>
                  <a:lnTo>
                    <a:pt x="2519938" y="1271345"/>
                  </a:lnTo>
                  <a:lnTo>
                    <a:pt x="2477974" y="1287972"/>
                  </a:lnTo>
                  <a:lnTo>
                    <a:pt x="2434896" y="1303836"/>
                  </a:lnTo>
                  <a:lnTo>
                    <a:pt x="2390749" y="1318925"/>
                  </a:lnTo>
                  <a:lnTo>
                    <a:pt x="2345581" y="1333232"/>
                  </a:lnTo>
                  <a:lnTo>
                    <a:pt x="2299442" y="1346746"/>
                  </a:lnTo>
                  <a:lnTo>
                    <a:pt x="2252378" y="1359457"/>
                  </a:lnTo>
                  <a:lnTo>
                    <a:pt x="2204438" y="1371357"/>
                  </a:lnTo>
                  <a:lnTo>
                    <a:pt x="2155669" y="1382435"/>
                  </a:lnTo>
                  <a:lnTo>
                    <a:pt x="2106120" y="1392682"/>
                  </a:lnTo>
                  <a:lnTo>
                    <a:pt x="2055837" y="1402088"/>
                  </a:lnTo>
                  <a:lnTo>
                    <a:pt x="2004870" y="1410643"/>
                  </a:lnTo>
                  <a:lnTo>
                    <a:pt x="1953265" y="1418339"/>
                  </a:lnTo>
                  <a:lnTo>
                    <a:pt x="1901072" y="1425166"/>
                  </a:lnTo>
                  <a:lnTo>
                    <a:pt x="1848336" y="1431113"/>
                  </a:lnTo>
                  <a:lnTo>
                    <a:pt x="1795108" y="1436172"/>
                  </a:lnTo>
                  <a:lnTo>
                    <a:pt x="1741433" y="1440332"/>
                  </a:lnTo>
                  <a:lnTo>
                    <a:pt x="1687361" y="1443585"/>
                  </a:lnTo>
                  <a:lnTo>
                    <a:pt x="1632939" y="1445920"/>
                  </a:lnTo>
                  <a:lnTo>
                    <a:pt x="1578216" y="1447328"/>
                  </a:lnTo>
                  <a:lnTo>
                    <a:pt x="1523238" y="1447800"/>
                  </a:lnTo>
                  <a:lnTo>
                    <a:pt x="1468259" y="1447328"/>
                  </a:lnTo>
                  <a:lnTo>
                    <a:pt x="1413533" y="1445920"/>
                  </a:lnTo>
                  <a:lnTo>
                    <a:pt x="1359108" y="1443585"/>
                  </a:lnTo>
                  <a:lnTo>
                    <a:pt x="1305031" y="1440332"/>
                  </a:lnTo>
                  <a:lnTo>
                    <a:pt x="1251352" y="1436172"/>
                  </a:lnTo>
                  <a:lnTo>
                    <a:pt x="1198118" y="1431113"/>
                  </a:lnTo>
                  <a:lnTo>
                    <a:pt x="1145377" y="1425166"/>
                  </a:lnTo>
                  <a:lnTo>
                    <a:pt x="1093178" y="1418339"/>
                  </a:lnTo>
                  <a:lnTo>
                    <a:pt x="1041567" y="1410643"/>
                  </a:lnTo>
                  <a:lnTo>
                    <a:pt x="990595" y="1402088"/>
                  </a:lnTo>
                  <a:lnTo>
                    <a:pt x="940308" y="1392682"/>
                  </a:lnTo>
                  <a:lnTo>
                    <a:pt x="890754" y="1382435"/>
                  </a:lnTo>
                  <a:lnTo>
                    <a:pt x="841982" y="1371357"/>
                  </a:lnTo>
                  <a:lnTo>
                    <a:pt x="794040" y="1359457"/>
                  </a:lnTo>
                  <a:lnTo>
                    <a:pt x="746976" y="1346746"/>
                  </a:lnTo>
                  <a:lnTo>
                    <a:pt x="700839" y="1333232"/>
                  </a:lnTo>
                  <a:lnTo>
                    <a:pt x="655675" y="1318925"/>
                  </a:lnTo>
                  <a:lnTo>
                    <a:pt x="611533" y="1303836"/>
                  </a:lnTo>
                  <a:lnTo>
                    <a:pt x="568462" y="1287972"/>
                  </a:lnTo>
                  <a:lnTo>
                    <a:pt x="526509" y="1271345"/>
                  </a:lnTo>
                  <a:lnTo>
                    <a:pt x="485722" y="1253963"/>
                  </a:lnTo>
                  <a:lnTo>
                    <a:pt x="446150" y="1235837"/>
                  </a:lnTo>
                  <a:lnTo>
                    <a:pt x="390704" y="1208051"/>
                  </a:lnTo>
                  <a:lnTo>
                    <a:pt x="338657" y="1179047"/>
                  </a:lnTo>
                  <a:lnTo>
                    <a:pt x="290072" y="1148896"/>
                  </a:lnTo>
                  <a:lnTo>
                    <a:pt x="245011" y="1117672"/>
                  </a:lnTo>
                  <a:lnTo>
                    <a:pt x="203538" y="1085445"/>
                  </a:lnTo>
                  <a:lnTo>
                    <a:pt x="165716" y="1052288"/>
                  </a:lnTo>
                  <a:lnTo>
                    <a:pt x="131608" y="1018273"/>
                  </a:lnTo>
                  <a:lnTo>
                    <a:pt x="101277" y="983471"/>
                  </a:lnTo>
                  <a:lnTo>
                    <a:pt x="74785" y="947956"/>
                  </a:lnTo>
                  <a:lnTo>
                    <a:pt x="52196" y="911798"/>
                  </a:lnTo>
                  <a:lnTo>
                    <a:pt x="33574" y="875071"/>
                  </a:lnTo>
                  <a:lnTo>
                    <a:pt x="18979" y="837845"/>
                  </a:lnTo>
                  <a:lnTo>
                    <a:pt x="8477" y="800193"/>
                  </a:lnTo>
                  <a:lnTo>
                    <a:pt x="2129" y="762187"/>
                  </a:lnTo>
                  <a:lnTo>
                    <a:pt x="0" y="7239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73373" y="2262581"/>
            <a:ext cx="2555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ự</a:t>
            </a:r>
            <a:r>
              <a:rPr sz="22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đoán</a:t>
            </a:r>
            <a:r>
              <a:rPr sz="2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phân</a:t>
            </a:r>
            <a:r>
              <a:rPr sz="2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ớ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61023" y="3330575"/>
            <a:ext cx="2388235" cy="1701800"/>
            <a:chOff x="6161023" y="3330575"/>
            <a:chExt cx="2388235" cy="1701800"/>
          </a:xfrm>
        </p:grpSpPr>
        <p:sp>
          <p:nvSpPr>
            <p:cNvPr id="11" name="object 11"/>
            <p:cNvSpPr/>
            <p:nvPr/>
          </p:nvSpPr>
          <p:spPr>
            <a:xfrm>
              <a:off x="6173723" y="3343275"/>
              <a:ext cx="2362835" cy="1676400"/>
            </a:xfrm>
            <a:custGeom>
              <a:avLst/>
              <a:gdLst/>
              <a:ahLst/>
              <a:cxnLst/>
              <a:rect l="l" t="t" r="r" b="b"/>
              <a:pathLst>
                <a:path w="2362834" h="1676400">
                  <a:moveTo>
                    <a:pt x="1181227" y="0"/>
                  </a:moveTo>
                  <a:lnTo>
                    <a:pt x="1129138" y="813"/>
                  </a:lnTo>
                  <a:lnTo>
                    <a:pt x="1077356" y="3242"/>
                  </a:lnTo>
                  <a:lnTo>
                    <a:pt x="1025947" y="7266"/>
                  </a:lnTo>
                  <a:lnTo>
                    <a:pt x="974980" y="12864"/>
                  </a:lnTo>
                  <a:lnTo>
                    <a:pt x="924523" y="20017"/>
                  </a:lnTo>
                  <a:lnTo>
                    <a:pt x="874644" y="28706"/>
                  </a:lnTo>
                  <a:lnTo>
                    <a:pt x="825410" y="38910"/>
                  </a:lnTo>
                  <a:lnTo>
                    <a:pt x="776891" y="50610"/>
                  </a:lnTo>
                  <a:lnTo>
                    <a:pt x="729154" y="63785"/>
                  </a:lnTo>
                  <a:lnTo>
                    <a:pt x="682267" y="78416"/>
                  </a:lnTo>
                  <a:lnTo>
                    <a:pt x="636299" y="94483"/>
                  </a:lnTo>
                  <a:lnTo>
                    <a:pt x="591316" y="111966"/>
                  </a:lnTo>
                  <a:lnTo>
                    <a:pt x="547388" y="130846"/>
                  </a:lnTo>
                  <a:lnTo>
                    <a:pt x="504583" y="151101"/>
                  </a:lnTo>
                  <a:lnTo>
                    <a:pt x="462968" y="172714"/>
                  </a:lnTo>
                  <a:lnTo>
                    <a:pt x="422612" y="195662"/>
                  </a:lnTo>
                  <a:lnTo>
                    <a:pt x="383582" y="219928"/>
                  </a:lnTo>
                  <a:lnTo>
                    <a:pt x="345948" y="245490"/>
                  </a:lnTo>
                  <a:lnTo>
                    <a:pt x="302952" y="277669"/>
                  </a:lnTo>
                  <a:lnTo>
                    <a:pt x="262592" y="311257"/>
                  </a:lnTo>
                  <a:lnTo>
                    <a:pt x="224918" y="346171"/>
                  </a:lnTo>
                  <a:lnTo>
                    <a:pt x="189977" y="382328"/>
                  </a:lnTo>
                  <a:lnTo>
                    <a:pt x="157818" y="419645"/>
                  </a:lnTo>
                  <a:lnTo>
                    <a:pt x="128491" y="458038"/>
                  </a:lnTo>
                  <a:lnTo>
                    <a:pt x="102044" y="497423"/>
                  </a:lnTo>
                  <a:lnTo>
                    <a:pt x="78525" y="537716"/>
                  </a:lnTo>
                  <a:lnTo>
                    <a:pt x="57985" y="578835"/>
                  </a:lnTo>
                  <a:lnTo>
                    <a:pt x="40470" y="620696"/>
                  </a:lnTo>
                  <a:lnTo>
                    <a:pt x="26031" y="663214"/>
                  </a:lnTo>
                  <a:lnTo>
                    <a:pt x="14715" y="706307"/>
                  </a:lnTo>
                  <a:lnTo>
                    <a:pt x="6572" y="749892"/>
                  </a:lnTo>
                  <a:lnTo>
                    <a:pt x="1651" y="793884"/>
                  </a:lnTo>
                  <a:lnTo>
                    <a:pt x="0" y="838200"/>
                  </a:lnTo>
                  <a:lnTo>
                    <a:pt x="1651" y="882515"/>
                  </a:lnTo>
                  <a:lnTo>
                    <a:pt x="6572" y="926507"/>
                  </a:lnTo>
                  <a:lnTo>
                    <a:pt x="14715" y="970092"/>
                  </a:lnTo>
                  <a:lnTo>
                    <a:pt x="26031" y="1013185"/>
                  </a:lnTo>
                  <a:lnTo>
                    <a:pt x="40470" y="1055703"/>
                  </a:lnTo>
                  <a:lnTo>
                    <a:pt x="57985" y="1097564"/>
                  </a:lnTo>
                  <a:lnTo>
                    <a:pt x="78525" y="1138683"/>
                  </a:lnTo>
                  <a:lnTo>
                    <a:pt x="102044" y="1178976"/>
                  </a:lnTo>
                  <a:lnTo>
                    <a:pt x="128491" y="1218361"/>
                  </a:lnTo>
                  <a:lnTo>
                    <a:pt x="157818" y="1256754"/>
                  </a:lnTo>
                  <a:lnTo>
                    <a:pt x="189977" y="1294071"/>
                  </a:lnTo>
                  <a:lnTo>
                    <a:pt x="224918" y="1330228"/>
                  </a:lnTo>
                  <a:lnTo>
                    <a:pt x="262592" y="1365142"/>
                  </a:lnTo>
                  <a:lnTo>
                    <a:pt x="302952" y="1398730"/>
                  </a:lnTo>
                  <a:lnTo>
                    <a:pt x="345948" y="1430908"/>
                  </a:lnTo>
                  <a:lnTo>
                    <a:pt x="383582" y="1456471"/>
                  </a:lnTo>
                  <a:lnTo>
                    <a:pt x="422612" y="1480737"/>
                  </a:lnTo>
                  <a:lnTo>
                    <a:pt x="462967" y="1503685"/>
                  </a:lnTo>
                  <a:lnTo>
                    <a:pt x="504581" y="1525298"/>
                  </a:lnTo>
                  <a:lnTo>
                    <a:pt x="547386" y="1545553"/>
                  </a:lnTo>
                  <a:lnTo>
                    <a:pt x="591311" y="1564433"/>
                  </a:lnTo>
                  <a:lnTo>
                    <a:pt x="636291" y="1581916"/>
                  </a:lnTo>
                  <a:lnTo>
                    <a:pt x="682256" y="1597983"/>
                  </a:lnTo>
                  <a:lnTo>
                    <a:pt x="729138" y="1612614"/>
                  </a:lnTo>
                  <a:lnTo>
                    <a:pt x="776869" y="1625789"/>
                  </a:lnTo>
                  <a:lnTo>
                    <a:pt x="825382" y="1637489"/>
                  </a:lnTo>
                  <a:lnTo>
                    <a:pt x="874606" y="1647693"/>
                  </a:lnTo>
                  <a:lnTo>
                    <a:pt x="924475" y="1656382"/>
                  </a:lnTo>
                  <a:lnTo>
                    <a:pt x="974920" y="1663535"/>
                  </a:lnTo>
                  <a:lnTo>
                    <a:pt x="1025874" y="1669133"/>
                  </a:lnTo>
                  <a:lnTo>
                    <a:pt x="1077267" y="1673157"/>
                  </a:lnTo>
                  <a:lnTo>
                    <a:pt x="1129031" y="1675586"/>
                  </a:lnTo>
                  <a:lnTo>
                    <a:pt x="1181100" y="1676400"/>
                  </a:lnTo>
                  <a:lnTo>
                    <a:pt x="1233188" y="1675586"/>
                  </a:lnTo>
                  <a:lnTo>
                    <a:pt x="1284970" y="1673157"/>
                  </a:lnTo>
                  <a:lnTo>
                    <a:pt x="1336379" y="1669133"/>
                  </a:lnTo>
                  <a:lnTo>
                    <a:pt x="1387346" y="1663535"/>
                  </a:lnTo>
                  <a:lnTo>
                    <a:pt x="1437803" y="1656382"/>
                  </a:lnTo>
                  <a:lnTo>
                    <a:pt x="1487682" y="1647693"/>
                  </a:lnTo>
                  <a:lnTo>
                    <a:pt x="1536916" y="1637489"/>
                  </a:lnTo>
                  <a:lnTo>
                    <a:pt x="1585435" y="1625789"/>
                  </a:lnTo>
                  <a:lnTo>
                    <a:pt x="1633172" y="1612614"/>
                  </a:lnTo>
                  <a:lnTo>
                    <a:pt x="1680059" y="1597983"/>
                  </a:lnTo>
                  <a:lnTo>
                    <a:pt x="1726027" y="1581916"/>
                  </a:lnTo>
                  <a:lnTo>
                    <a:pt x="1771010" y="1564433"/>
                  </a:lnTo>
                  <a:lnTo>
                    <a:pt x="1814938" y="1545553"/>
                  </a:lnTo>
                  <a:lnTo>
                    <a:pt x="1857743" y="1525298"/>
                  </a:lnTo>
                  <a:lnTo>
                    <a:pt x="1899358" y="1503685"/>
                  </a:lnTo>
                  <a:lnTo>
                    <a:pt x="1939714" y="1480737"/>
                  </a:lnTo>
                  <a:lnTo>
                    <a:pt x="1978744" y="1456471"/>
                  </a:lnTo>
                  <a:lnTo>
                    <a:pt x="2016378" y="1430908"/>
                  </a:lnTo>
                  <a:lnTo>
                    <a:pt x="2059374" y="1398730"/>
                  </a:lnTo>
                  <a:lnTo>
                    <a:pt x="2099734" y="1365142"/>
                  </a:lnTo>
                  <a:lnTo>
                    <a:pt x="2137408" y="1330228"/>
                  </a:lnTo>
                  <a:lnTo>
                    <a:pt x="2172349" y="1294071"/>
                  </a:lnTo>
                  <a:lnTo>
                    <a:pt x="2204508" y="1256754"/>
                  </a:lnTo>
                  <a:lnTo>
                    <a:pt x="2233835" y="1218361"/>
                  </a:lnTo>
                  <a:lnTo>
                    <a:pt x="2260282" y="1178976"/>
                  </a:lnTo>
                  <a:lnTo>
                    <a:pt x="2283801" y="1138683"/>
                  </a:lnTo>
                  <a:lnTo>
                    <a:pt x="2304341" y="1097564"/>
                  </a:lnTo>
                  <a:lnTo>
                    <a:pt x="2321856" y="1055703"/>
                  </a:lnTo>
                  <a:lnTo>
                    <a:pt x="2336295" y="1013185"/>
                  </a:lnTo>
                  <a:lnTo>
                    <a:pt x="2347611" y="970092"/>
                  </a:lnTo>
                  <a:lnTo>
                    <a:pt x="2355754" y="926507"/>
                  </a:lnTo>
                  <a:lnTo>
                    <a:pt x="2360675" y="882515"/>
                  </a:lnTo>
                  <a:lnTo>
                    <a:pt x="2362327" y="838200"/>
                  </a:lnTo>
                  <a:lnTo>
                    <a:pt x="2360675" y="793884"/>
                  </a:lnTo>
                  <a:lnTo>
                    <a:pt x="2355754" y="749892"/>
                  </a:lnTo>
                  <a:lnTo>
                    <a:pt x="2347611" y="706307"/>
                  </a:lnTo>
                  <a:lnTo>
                    <a:pt x="2336295" y="663214"/>
                  </a:lnTo>
                  <a:lnTo>
                    <a:pt x="2321856" y="620696"/>
                  </a:lnTo>
                  <a:lnTo>
                    <a:pt x="2304341" y="578835"/>
                  </a:lnTo>
                  <a:lnTo>
                    <a:pt x="2283801" y="537716"/>
                  </a:lnTo>
                  <a:lnTo>
                    <a:pt x="2260282" y="497423"/>
                  </a:lnTo>
                  <a:lnTo>
                    <a:pt x="2233835" y="458038"/>
                  </a:lnTo>
                  <a:lnTo>
                    <a:pt x="2204508" y="419645"/>
                  </a:lnTo>
                  <a:lnTo>
                    <a:pt x="2172349" y="382328"/>
                  </a:lnTo>
                  <a:lnTo>
                    <a:pt x="2137408" y="346171"/>
                  </a:lnTo>
                  <a:lnTo>
                    <a:pt x="2099734" y="311257"/>
                  </a:lnTo>
                  <a:lnTo>
                    <a:pt x="2059374" y="277669"/>
                  </a:lnTo>
                  <a:lnTo>
                    <a:pt x="2016378" y="245490"/>
                  </a:lnTo>
                  <a:lnTo>
                    <a:pt x="1978744" y="219928"/>
                  </a:lnTo>
                  <a:lnTo>
                    <a:pt x="1939714" y="195662"/>
                  </a:lnTo>
                  <a:lnTo>
                    <a:pt x="1899359" y="172714"/>
                  </a:lnTo>
                  <a:lnTo>
                    <a:pt x="1857745" y="151101"/>
                  </a:lnTo>
                  <a:lnTo>
                    <a:pt x="1814940" y="130846"/>
                  </a:lnTo>
                  <a:lnTo>
                    <a:pt x="1771015" y="111966"/>
                  </a:lnTo>
                  <a:lnTo>
                    <a:pt x="1726035" y="94483"/>
                  </a:lnTo>
                  <a:lnTo>
                    <a:pt x="1680070" y="78416"/>
                  </a:lnTo>
                  <a:lnTo>
                    <a:pt x="1633188" y="63785"/>
                  </a:lnTo>
                  <a:lnTo>
                    <a:pt x="1585457" y="50610"/>
                  </a:lnTo>
                  <a:lnTo>
                    <a:pt x="1536944" y="38910"/>
                  </a:lnTo>
                  <a:lnTo>
                    <a:pt x="1487720" y="28706"/>
                  </a:lnTo>
                  <a:lnTo>
                    <a:pt x="1437851" y="20017"/>
                  </a:lnTo>
                  <a:lnTo>
                    <a:pt x="1387406" y="12864"/>
                  </a:lnTo>
                  <a:lnTo>
                    <a:pt x="1336452" y="7266"/>
                  </a:lnTo>
                  <a:lnTo>
                    <a:pt x="1285059" y="3242"/>
                  </a:lnTo>
                  <a:lnTo>
                    <a:pt x="1233295" y="813"/>
                  </a:lnTo>
                  <a:lnTo>
                    <a:pt x="1181227" y="0"/>
                  </a:lnTo>
                  <a:close/>
                </a:path>
              </a:pathLst>
            </a:custGeom>
            <a:solidFill>
              <a:srgbClr val="FFF94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3723" y="3343275"/>
              <a:ext cx="2362835" cy="1676400"/>
            </a:xfrm>
            <a:custGeom>
              <a:avLst/>
              <a:gdLst/>
              <a:ahLst/>
              <a:cxnLst/>
              <a:rect l="l" t="t" r="r" b="b"/>
              <a:pathLst>
                <a:path w="2362834" h="1676400">
                  <a:moveTo>
                    <a:pt x="0" y="838200"/>
                  </a:moveTo>
                  <a:lnTo>
                    <a:pt x="1651" y="793884"/>
                  </a:lnTo>
                  <a:lnTo>
                    <a:pt x="6572" y="749892"/>
                  </a:lnTo>
                  <a:lnTo>
                    <a:pt x="14715" y="706307"/>
                  </a:lnTo>
                  <a:lnTo>
                    <a:pt x="26031" y="663214"/>
                  </a:lnTo>
                  <a:lnTo>
                    <a:pt x="40470" y="620696"/>
                  </a:lnTo>
                  <a:lnTo>
                    <a:pt x="57985" y="578835"/>
                  </a:lnTo>
                  <a:lnTo>
                    <a:pt x="78525" y="537716"/>
                  </a:lnTo>
                  <a:lnTo>
                    <a:pt x="102044" y="497423"/>
                  </a:lnTo>
                  <a:lnTo>
                    <a:pt x="128491" y="458038"/>
                  </a:lnTo>
                  <a:lnTo>
                    <a:pt x="157818" y="419645"/>
                  </a:lnTo>
                  <a:lnTo>
                    <a:pt x="189977" y="382328"/>
                  </a:lnTo>
                  <a:lnTo>
                    <a:pt x="224918" y="346171"/>
                  </a:lnTo>
                  <a:lnTo>
                    <a:pt x="262592" y="311257"/>
                  </a:lnTo>
                  <a:lnTo>
                    <a:pt x="302952" y="277669"/>
                  </a:lnTo>
                  <a:lnTo>
                    <a:pt x="345948" y="245490"/>
                  </a:lnTo>
                  <a:lnTo>
                    <a:pt x="383582" y="219928"/>
                  </a:lnTo>
                  <a:lnTo>
                    <a:pt x="422612" y="195662"/>
                  </a:lnTo>
                  <a:lnTo>
                    <a:pt x="462968" y="172714"/>
                  </a:lnTo>
                  <a:lnTo>
                    <a:pt x="504583" y="151101"/>
                  </a:lnTo>
                  <a:lnTo>
                    <a:pt x="547388" y="130846"/>
                  </a:lnTo>
                  <a:lnTo>
                    <a:pt x="591316" y="111966"/>
                  </a:lnTo>
                  <a:lnTo>
                    <a:pt x="636299" y="94483"/>
                  </a:lnTo>
                  <a:lnTo>
                    <a:pt x="682267" y="78416"/>
                  </a:lnTo>
                  <a:lnTo>
                    <a:pt x="729154" y="63785"/>
                  </a:lnTo>
                  <a:lnTo>
                    <a:pt x="776891" y="50610"/>
                  </a:lnTo>
                  <a:lnTo>
                    <a:pt x="825410" y="38910"/>
                  </a:lnTo>
                  <a:lnTo>
                    <a:pt x="874644" y="28706"/>
                  </a:lnTo>
                  <a:lnTo>
                    <a:pt x="924523" y="20017"/>
                  </a:lnTo>
                  <a:lnTo>
                    <a:pt x="974980" y="12864"/>
                  </a:lnTo>
                  <a:lnTo>
                    <a:pt x="1025947" y="7266"/>
                  </a:lnTo>
                  <a:lnTo>
                    <a:pt x="1077356" y="3242"/>
                  </a:lnTo>
                  <a:lnTo>
                    <a:pt x="1129138" y="813"/>
                  </a:lnTo>
                  <a:lnTo>
                    <a:pt x="1181227" y="0"/>
                  </a:lnTo>
                  <a:lnTo>
                    <a:pt x="1233295" y="813"/>
                  </a:lnTo>
                  <a:lnTo>
                    <a:pt x="1285059" y="3242"/>
                  </a:lnTo>
                  <a:lnTo>
                    <a:pt x="1336452" y="7266"/>
                  </a:lnTo>
                  <a:lnTo>
                    <a:pt x="1387406" y="12864"/>
                  </a:lnTo>
                  <a:lnTo>
                    <a:pt x="1437851" y="20017"/>
                  </a:lnTo>
                  <a:lnTo>
                    <a:pt x="1487720" y="28706"/>
                  </a:lnTo>
                  <a:lnTo>
                    <a:pt x="1536944" y="38910"/>
                  </a:lnTo>
                  <a:lnTo>
                    <a:pt x="1585457" y="50610"/>
                  </a:lnTo>
                  <a:lnTo>
                    <a:pt x="1633188" y="63785"/>
                  </a:lnTo>
                  <a:lnTo>
                    <a:pt x="1680070" y="78416"/>
                  </a:lnTo>
                  <a:lnTo>
                    <a:pt x="1726035" y="94483"/>
                  </a:lnTo>
                  <a:lnTo>
                    <a:pt x="1771015" y="111966"/>
                  </a:lnTo>
                  <a:lnTo>
                    <a:pt x="1814940" y="130846"/>
                  </a:lnTo>
                  <a:lnTo>
                    <a:pt x="1857745" y="151101"/>
                  </a:lnTo>
                  <a:lnTo>
                    <a:pt x="1899359" y="172714"/>
                  </a:lnTo>
                  <a:lnTo>
                    <a:pt x="1939714" y="195662"/>
                  </a:lnTo>
                  <a:lnTo>
                    <a:pt x="1978744" y="219928"/>
                  </a:lnTo>
                  <a:lnTo>
                    <a:pt x="2016378" y="245490"/>
                  </a:lnTo>
                  <a:lnTo>
                    <a:pt x="2059374" y="277669"/>
                  </a:lnTo>
                  <a:lnTo>
                    <a:pt x="2099734" y="311257"/>
                  </a:lnTo>
                  <a:lnTo>
                    <a:pt x="2137408" y="346171"/>
                  </a:lnTo>
                  <a:lnTo>
                    <a:pt x="2172349" y="382328"/>
                  </a:lnTo>
                  <a:lnTo>
                    <a:pt x="2204508" y="419645"/>
                  </a:lnTo>
                  <a:lnTo>
                    <a:pt x="2233835" y="458038"/>
                  </a:lnTo>
                  <a:lnTo>
                    <a:pt x="2260282" y="497423"/>
                  </a:lnTo>
                  <a:lnTo>
                    <a:pt x="2283801" y="537716"/>
                  </a:lnTo>
                  <a:lnTo>
                    <a:pt x="2304341" y="578835"/>
                  </a:lnTo>
                  <a:lnTo>
                    <a:pt x="2321856" y="620696"/>
                  </a:lnTo>
                  <a:lnTo>
                    <a:pt x="2336295" y="663214"/>
                  </a:lnTo>
                  <a:lnTo>
                    <a:pt x="2347611" y="706307"/>
                  </a:lnTo>
                  <a:lnTo>
                    <a:pt x="2355754" y="749892"/>
                  </a:lnTo>
                  <a:lnTo>
                    <a:pt x="2360675" y="793884"/>
                  </a:lnTo>
                  <a:lnTo>
                    <a:pt x="2362327" y="838200"/>
                  </a:lnTo>
                  <a:lnTo>
                    <a:pt x="2360675" y="882515"/>
                  </a:lnTo>
                  <a:lnTo>
                    <a:pt x="2355754" y="926507"/>
                  </a:lnTo>
                  <a:lnTo>
                    <a:pt x="2347611" y="970092"/>
                  </a:lnTo>
                  <a:lnTo>
                    <a:pt x="2336295" y="1013185"/>
                  </a:lnTo>
                  <a:lnTo>
                    <a:pt x="2321856" y="1055703"/>
                  </a:lnTo>
                  <a:lnTo>
                    <a:pt x="2304341" y="1097564"/>
                  </a:lnTo>
                  <a:lnTo>
                    <a:pt x="2283801" y="1138683"/>
                  </a:lnTo>
                  <a:lnTo>
                    <a:pt x="2260282" y="1178976"/>
                  </a:lnTo>
                  <a:lnTo>
                    <a:pt x="2233835" y="1218361"/>
                  </a:lnTo>
                  <a:lnTo>
                    <a:pt x="2204508" y="1256754"/>
                  </a:lnTo>
                  <a:lnTo>
                    <a:pt x="2172349" y="1294071"/>
                  </a:lnTo>
                  <a:lnTo>
                    <a:pt x="2137408" y="1330228"/>
                  </a:lnTo>
                  <a:lnTo>
                    <a:pt x="2099734" y="1365142"/>
                  </a:lnTo>
                  <a:lnTo>
                    <a:pt x="2059374" y="1398730"/>
                  </a:lnTo>
                  <a:lnTo>
                    <a:pt x="2016378" y="1430908"/>
                  </a:lnTo>
                  <a:lnTo>
                    <a:pt x="1978744" y="1456471"/>
                  </a:lnTo>
                  <a:lnTo>
                    <a:pt x="1939714" y="1480737"/>
                  </a:lnTo>
                  <a:lnTo>
                    <a:pt x="1899358" y="1503685"/>
                  </a:lnTo>
                  <a:lnTo>
                    <a:pt x="1857743" y="1525298"/>
                  </a:lnTo>
                  <a:lnTo>
                    <a:pt x="1814938" y="1545553"/>
                  </a:lnTo>
                  <a:lnTo>
                    <a:pt x="1771010" y="1564433"/>
                  </a:lnTo>
                  <a:lnTo>
                    <a:pt x="1726027" y="1581916"/>
                  </a:lnTo>
                  <a:lnTo>
                    <a:pt x="1680059" y="1597983"/>
                  </a:lnTo>
                  <a:lnTo>
                    <a:pt x="1633172" y="1612614"/>
                  </a:lnTo>
                  <a:lnTo>
                    <a:pt x="1585435" y="1625789"/>
                  </a:lnTo>
                  <a:lnTo>
                    <a:pt x="1536916" y="1637489"/>
                  </a:lnTo>
                  <a:lnTo>
                    <a:pt x="1487682" y="1647693"/>
                  </a:lnTo>
                  <a:lnTo>
                    <a:pt x="1437803" y="1656382"/>
                  </a:lnTo>
                  <a:lnTo>
                    <a:pt x="1387346" y="1663535"/>
                  </a:lnTo>
                  <a:lnTo>
                    <a:pt x="1336379" y="1669133"/>
                  </a:lnTo>
                  <a:lnTo>
                    <a:pt x="1284970" y="1673157"/>
                  </a:lnTo>
                  <a:lnTo>
                    <a:pt x="1233188" y="1675586"/>
                  </a:lnTo>
                  <a:lnTo>
                    <a:pt x="1181100" y="1676400"/>
                  </a:lnTo>
                  <a:lnTo>
                    <a:pt x="1129031" y="1675586"/>
                  </a:lnTo>
                  <a:lnTo>
                    <a:pt x="1077267" y="1673157"/>
                  </a:lnTo>
                  <a:lnTo>
                    <a:pt x="1025874" y="1669133"/>
                  </a:lnTo>
                  <a:lnTo>
                    <a:pt x="974920" y="1663535"/>
                  </a:lnTo>
                  <a:lnTo>
                    <a:pt x="924475" y="1656382"/>
                  </a:lnTo>
                  <a:lnTo>
                    <a:pt x="874606" y="1647693"/>
                  </a:lnTo>
                  <a:lnTo>
                    <a:pt x="825382" y="1637489"/>
                  </a:lnTo>
                  <a:lnTo>
                    <a:pt x="776869" y="1625789"/>
                  </a:lnTo>
                  <a:lnTo>
                    <a:pt x="729138" y="1612614"/>
                  </a:lnTo>
                  <a:lnTo>
                    <a:pt x="682256" y="1597983"/>
                  </a:lnTo>
                  <a:lnTo>
                    <a:pt x="636291" y="1581916"/>
                  </a:lnTo>
                  <a:lnTo>
                    <a:pt x="591311" y="1564433"/>
                  </a:lnTo>
                  <a:lnTo>
                    <a:pt x="547386" y="1545553"/>
                  </a:lnTo>
                  <a:lnTo>
                    <a:pt x="504581" y="1525298"/>
                  </a:lnTo>
                  <a:lnTo>
                    <a:pt x="462967" y="1503685"/>
                  </a:lnTo>
                  <a:lnTo>
                    <a:pt x="422612" y="1480737"/>
                  </a:lnTo>
                  <a:lnTo>
                    <a:pt x="383582" y="1456471"/>
                  </a:lnTo>
                  <a:lnTo>
                    <a:pt x="345948" y="1430908"/>
                  </a:lnTo>
                  <a:lnTo>
                    <a:pt x="302952" y="1398730"/>
                  </a:lnTo>
                  <a:lnTo>
                    <a:pt x="262592" y="1365142"/>
                  </a:lnTo>
                  <a:lnTo>
                    <a:pt x="224918" y="1330228"/>
                  </a:lnTo>
                  <a:lnTo>
                    <a:pt x="189977" y="1294071"/>
                  </a:lnTo>
                  <a:lnTo>
                    <a:pt x="157818" y="1256754"/>
                  </a:lnTo>
                  <a:lnTo>
                    <a:pt x="128491" y="1218361"/>
                  </a:lnTo>
                  <a:lnTo>
                    <a:pt x="102044" y="1178976"/>
                  </a:lnTo>
                  <a:lnTo>
                    <a:pt x="78525" y="1138683"/>
                  </a:lnTo>
                  <a:lnTo>
                    <a:pt x="57985" y="1097564"/>
                  </a:lnTo>
                  <a:lnTo>
                    <a:pt x="40470" y="1055703"/>
                  </a:lnTo>
                  <a:lnTo>
                    <a:pt x="26031" y="1013185"/>
                  </a:lnTo>
                  <a:lnTo>
                    <a:pt x="14715" y="970092"/>
                  </a:lnTo>
                  <a:lnTo>
                    <a:pt x="6572" y="926507"/>
                  </a:lnTo>
                  <a:lnTo>
                    <a:pt x="1651" y="882515"/>
                  </a:lnTo>
                  <a:lnTo>
                    <a:pt x="0" y="8382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48119" y="3675329"/>
            <a:ext cx="1615440" cy="96456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 indent="2540" algn="ctr">
              <a:lnSpc>
                <a:spcPct val="90100"/>
              </a:lnSpc>
              <a:spcBef>
                <a:spcPts val="359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ậ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ợ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ươ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200" spc="-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trình </a:t>
            </a:r>
            <a:r>
              <a:rPr sz="2200" spc="-5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phi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tuy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50887" y="3178175"/>
            <a:ext cx="2463800" cy="1625600"/>
            <a:chOff x="750887" y="3178175"/>
            <a:chExt cx="2463800" cy="1625600"/>
          </a:xfrm>
        </p:grpSpPr>
        <p:sp>
          <p:nvSpPr>
            <p:cNvPr id="15" name="object 15"/>
            <p:cNvSpPr/>
            <p:nvPr/>
          </p:nvSpPr>
          <p:spPr>
            <a:xfrm>
              <a:off x="763587" y="3190875"/>
              <a:ext cx="2438400" cy="1600200"/>
            </a:xfrm>
            <a:custGeom>
              <a:avLst/>
              <a:gdLst/>
              <a:ahLst/>
              <a:cxnLst/>
              <a:rect l="l" t="t" r="r" b="b"/>
              <a:pathLst>
                <a:path w="2438400" h="1600200">
                  <a:moveTo>
                    <a:pt x="1219263" y="0"/>
                  </a:moveTo>
                  <a:lnTo>
                    <a:pt x="1165488" y="777"/>
                  </a:lnTo>
                  <a:lnTo>
                    <a:pt x="1112032" y="3097"/>
                  </a:lnTo>
                  <a:lnTo>
                    <a:pt x="1058964" y="6940"/>
                  </a:lnTo>
                  <a:lnTo>
                    <a:pt x="1006356" y="12288"/>
                  </a:lnTo>
                  <a:lnTo>
                    <a:pt x="954276" y="19120"/>
                  </a:lnTo>
                  <a:lnTo>
                    <a:pt x="902795" y="27417"/>
                  </a:lnTo>
                  <a:lnTo>
                    <a:pt x="851981" y="37161"/>
                  </a:lnTo>
                  <a:lnTo>
                    <a:pt x="801906" y="48333"/>
                  </a:lnTo>
                  <a:lnTo>
                    <a:pt x="752638" y="60912"/>
                  </a:lnTo>
                  <a:lnTo>
                    <a:pt x="704248" y="74880"/>
                  </a:lnTo>
                  <a:lnTo>
                    <a:pt x="656805" y="90217"/>
                  </a:lnTo>
                  <a:lnTo>
                    <a:pt x="610380" y="106905"/>
                  </a:lnTo>
                  <a:lnTo>
                    <a:pt x="565041" y="124924"/>
                  </a:lnTo>
                  <a:lnTo>
                    <a:pt x="520860" y="144255"/>
                  </a:lnTo>
                  <a:lnTo>
                    <a:pt x="477905" y="164879"/>
                  </a:lnTo>
                  <a:lnTo>
                    <a:pt x="436246" y="186776"/>
                  </a:lnTo>
                  <a:lnTo>
                    <a:pt x="395954" y="209928"/>
                  </a:lnTo>
                  <a:lnTo>
                    <a:pt x="357098" y="234314"/>
                  </a:lnTo>
                  <a:lnTo>
                    <a:pt x="309646" y="267282"/>
                  </a:lnTo>
                  <a:lnTo>
                    <a:pt x="265322" y="301785"/>
                  </a:lnTo>
                  <a:lnTo>
                    <a:pt x="224190" y="337726"/>
                  </a:lnTo>
                  <a:lnTo>
                    <a:pt x="186310" y="375007"/>
                  </a:lnTo>
                  <a:lnTo>
                    <a:pt x="151745" y="413531"/>
                  </a:lnTo>
                  <a:lnTo>
                    <a:pt x="120556" y="453201"/>
                  </a:lnTo>
                  <a:lnTo>
                    <a:pt x="92805" y="493918"/>
                  </a:lnTo>
                  <a:lnTo>
                    <a:pt x="68554" y="535587"/>
                  </a:lnTo>
                  <a:lnTo>
                    <a:pt x="47864" y="578108"/>
                  </a:lnTo>
                  <a:lnTo>
                    <a:pt x="30797" y="621385"/>
                  </a:lnTo>
                  <a:lnTo>
                    <a:pt x="17416" y="665320"/>
                  </a:lnTo>
                  <a:lnTo>
                    <a:pt x="7781" y="709816"/>
                  </a:lnTo>
                  <a:lnTo>
                    <a:pt x="1955" y="754775"/>
                  </a:lnTo>
                  <a:lnTo>
                    <a:pt x="0" y="800100"/>
                  </a:lnTo>
                  <a:lnTo>
                    <a:pt x="1955" y="845424"/>
                  </a:lnTo>
                  <a:lnTo>
                    <a:pt x="7781" y="890383"/>
                  </a:lnTo>
                  <a:lnTo>
                    <a:pt x="17416" y="934879"/>
                  </a:lnTo>
                  <a:lnTo>
                    <a:pt x="30797" y="978814"/>
                  </a:lnTo>
                  <a:lnTo>
                    <a:pt x="47864" y="1022091"/>
                  </a:lnTo>
                  <a:lnTo>
                    <a:pt x="68554" y="1064612"/>
                  </a:lnTo>
                  <a:lnTo>
                    <a:pt x="92805" y="1106281"/>
                  </a:lnTo>
                  <a:lnTo>
                    <a:pt x="120556" y="1146998"/>
                  </a:lnTo>
                  <a:lnTo>
                    <a:pt x="151745" y="1186668"/>
                  </a:lnTo>
                  <a:lnTo>
                    <a:pt x="186310" y="1225192"/>
                  </a:lnTo>
                  <a:lnTo>
                    <a:pt x="224190" y="1262473"/>
                  </a:lnTo>
                  <a:lnTo>
                    <a:pt x="265322" y="1298414"/>
                  </a:lnTo>
                  <a:lnTo>
                    <a:pt x="309646" y="1332917"/>
                  </a:lnTo>
                  <a:lnTo>
                    <a:pt x="357098" y="1365885"/>
                  </a:lnTo>
                  <a:lnTo>
                    <a:pt x="395954" y="1390271"/>
                  </a:lnTo>
                  <a:lnTo>
                    <a:pt x="436246" y="1413423"/>
                  </a:lnTo>
                  <a:lnTo>
                    <a:pt x="477904" y="1435320"/>
                  </a:lnTo>
                  <a:lnTo>
                    <a:pt x="520858" y="1455944"/>
                  </a:lnTo>
                  <a:lnTo>
                    <a:pt x="565039" y="1475275"/>
                  </a:lnTo>
                  <a:lnTo>
                    <a:pt x="610375" y="1493294"/>
                  </a:lnTo>
                  <a:lnTo>
                    <a:pt x="656798" y="1509982"/>
                  </a:lnTo>
                  <a:lnTo>
                    <a:pt x="704237" y="1525319"/>
                  </a:lnTo>
                  <a:lnTo>
                    <a:pt x="752622" y="1539287"/>
                  </a:lnTo>
                  <a:lnTo>
                    <a:pt x="801884" y="1551866"/>
                  </a:lnTo>
                  <a:lnTo>
                    <a:pt x="851952" y="1563038"/>
                  </a:lnTo>
                  <a:lnTo>
                    <a:pt x="902757" y="1572782"/>
                  </a:lnTo>
                  <a:lnTo>
                    <a:pt x="954228" y="1581079"/>
                  </a:lnTo>
                  <a:lnTo>
                    <a:pt x="1006296" y="1587911"/>
                  </a:lnTo>
                  <a:lnTo>
                    <a:pt x="1058891" y="1593259"/>
                  </a:lnTo>
                  <a:lnTo>
                    <a:pt x="1111942" y="1597102"/>
                  </a:lnTo>
                  <a:lnTo>
                    <a:pt x="1165381" y="1599422"/>
                  </a:lnTo>
                  <a:lnTo>
                    <a:pt x="1219136" y="1600200"/>
                  </a:lnTo>
                  <a:lnTo>
                    <a:pt x="1272911" y="1599422"/>
                  </a:lnTo>
                  <a:lnTo>
                    <a:pt x="1326367" y="1597102"/>
                  </a:lnTo>
                  <a:lnTo>
                    <a:pt x="1379435" y="1593259"/>
                  </a:lnTo>
                  <a:lnTo>
                    <a:pt x="1432043" y="1587911"/>
                  </a:lnTo>
                  <a:lnTo>
                    <a:pt x="1484124" y="1581079"/>
                  </a:lnTo>
                  <a:lnTo>
                    <a:pt x="1535606" y="1572782"/>
                  </a:lnTo>
                  <a:lnTo>
                    <a:pt x="1586420" y="1563038"/>
                  </a:lnTo>
                  <a:lnTo>
                    <a:pt x="1636497" y="1551866"/>
                  </a:lnTo>
                  <a:lnTo>
                    <a:pt x="1685766" y="1539287"/>
                  </a:lnTo>
                  <a:lnTo>
                    <a:pt x="1734158" y="1525319"/>
                  </a:lnTo>
                  <a:lnTo>
                    <a:pt x="1781602" y="1509982"/>
                  </a:lnTo>
                  <a:lnTo>
                    <a:pt x="1828030" y="1493294"/>
                  </a:lnTo>
                  <a:lnTo>
                    <a:pt x="1873372" y="1475275"/>
                  </a:lnTo>
                  <a:lnTo>
                    <a:pt x="1917557" y="1455944"/>
                  </a:lnTo>
                  <a:lnTo>
                    <a:pt x="1960516" y="1435320"/>
                  </a:lnTo>
                  <a:lnTo>
                    <a:pt x="2002179" y="1413423"/>
                  </a:lnTo>
                  <a:lnTo>
                    <a:pt x="2042477" y="1390271"/>
                  </a:lnTo>
                  <a:lnTo>
                    <a:pt x="2081339" y="1365885"/>
                  </a:lnTo>
                  <a:lnTo>
                    <a:pt x="2128781" y="1332917"/>
                  </a:lnTo>
                  <a:lnTo>
                    <a:pt x="2173093" y="1298414"/>
                  </a:lnTo>
                  <a:lnTo>
                    <a:pt x="2214215" y="1262473"/>
                  </a:lnTo>
                  <a:lnTo>
                    <a:pt x="2252085" y="1225192"/>
                  </a:lnTo>
                  <a:lnTo>
                    <a:pt x="2286640" y="1186668"/>
                  </a:lnTo>
                  <a:lnTo>
                    <a:pt x="2317820" y="1146998"/>
                  </a:lnTo>
                  <a:lnTo>
                    <a:pt x="2345562" y="1106281"/>
                  </a:lnTo>
                  <a:lnTo>
                    <a:pt x="2369806" y="1064612"/>
                  </a:lnTo>
                  <a:lnTo>
                    <a:pt x="2390489" y="1022091"/>
                  </a:lnTo>
                  <a:lnTo>
                    <a:pt x="2407549" y="978814"/>
                  </a:lnTo>
                  <a:lnTo>
                    <a:pt x="2420926" y="934879"/>
                  </a:lnTo>
                  <a:lnTo>
                    <a:pt x="2430557" y="890383"/>
                  </a:lnTo>
                  <a:lnTo>
                    <a:pt x="2436381" y="845424"/>
                  </a:lnTo>
                  <a:lnTo>
                    <a:pt x="2438336" y="800100"/>
                  </a:lnTo>
                  <a:lnTo>
                    <a:pt x="2436381" y="754775"/>
                  </a:lnTo>
                  <a:lnTo>
                    <a:pt x="2430557" y="709816"/>
                  </a:lnTo>
                  <a:lnTo>
                    <a:pt x="2420926" y="665320"/>
                  </a:lnTo>
                  <a:lnTo>
                    <a:pt x="2407549" y="621385"/>
                  </a:lnTo>
                  <a:lnTo>
                    <a:pt x="2390489" y="578108"/>
                  </a:lnTo>
                  <a:lnTo>
                    <a:pt x="2369806" y="535587"/>
                  </a:lnTo>
                  <a:lnTo>
                    <a:pt x="2345563" y="493918"/>
                  </a:lnTo>
                  <a:lnTo>
                    <a:pt x="2317820" y="453201"/>
                  </a:lnTo>
                  <a:lnTo>
                    <a:pt x="2286640" y="413531"/>
                  </a:lnTo>
                  <a:lnTo>
                    <a:pt x="2252085" y="375007"/>
                  </a:lnTo>
                  <a:lnTo>
                    <a:pt x="2214215" y="337726"/>
                  </a:lnTo>
                  <a:lnTo>
                    <a:pt x="2173093" y="301785"/>
                  </a:lnTo>
                  <a:lnTo>
                    <a:pt x="2128781" y="267282"/>
                  </a:lnTo>
                  <a:lnTo>
                    <a:pt x="2081339" y="234314"/>
                  </a:lnTo>
                  <a:lnTo>
                    <a:pt x="2042477" y="209928"/>
                  </a:lnTo>
                  <a:lnTo>
                    <a:pt x="2002179" y="186776"/>
                  </a:lnTo>
                  <a:lnTo>
                    <a:pt x="1960517" y="164879"/>
                  </a:lnTo>
                  <a:lnTo>
                    <a:pt x="1917558" y="144255"/>
                  </a:lnTo>
                  <a:lnTo>
                    <a:pt x="1873375" y="124924"/>
                  </a:lnTo>
                  <a:lnTo>
                    <a:pt x="1828035" y="106905"/>
                  </a:lnTo>
                  <a:lnTo>
                    <a:pt x="1781610" y="90217"/>
                  </a:lnTo>
                  <a:lnTo>
                    <a:pt x="1734169" y="74880"/>
                  </a:lnTo>
                  <a:lnTo>
                    <a:pt x="1685782" y="60912"/>
                  </a:lnTo>
                  <a:lnTo>
                    <a:pt x="1636518" y="48333"/>
                  </a:lnTo>
                  <a:lnTo>
                    <a:pt x="1586449" y="37161"/>
                  </a:lnTo>
                  <a:lnTo>
                    <a:pt x="1535644" y="27417"/>
                  </a:lnTo>
                  <a:lnTo>
                    <a:pt x="1484172" y="19120"/>
                  </a:lnTo>
                  <a:lnTo>
                    <a:pt x="1432103" y="12288"/>
                  </a:lnTo>
                  <a:lnTo>
                    <a:pt x="1379508" y="6940"/>
                  </a:lnTo>
                  <a:lnTo>
                    <a:pt x="1326457" y="3097"/>
                  </a:lnTo>
                  <a:lnTo>
                    <a:pt x="1273018" y="777"/>
                  </a:lnTo>
                  <a:lnTo>
                    <a:pt x="1219263" y="0"/>
                  </a:lnTo>
                  <a:close/>
                </a:path>
              </a:pathLst>
            </a:custGeom>
            <a:solidFill>
              <a:srgbClr val="FFF94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3587" y="3190875"/>
              <a:ext cx="2438400" cy="1600200"/>
            </a:xfrm>
            <a:custGeom>
              <a:avLst/>
              <a:gdLst/>
              <a:ahLst/>
              <a:cxnLst/>
              <a:rect l="l" t="t" r="r" b="b"/>
              <a:pathLst>
                <a:path w="2438400" h="1600200">
                  <a:moveTo>
                    <a:pt x="0" y="800100"/>
                  </a:moveTo>
                  <a:lnTo>
                    <a:pt x="1955" y="754775"/>
                  </a:lnTo>
                  <a:lnTo>
                    <a:pt x="7781" y="709816"/>
                  </a:lnTo>
                  <a:lnTo>
                    <a:pt x="17416" y="665320"/>
                  </a:lnTo>
                  <a:lnTo>
                    <a:pt x="30797" y="621385"/>
                  </a:lnTo>
                  <a:lnTo>
                    <a:pt x="47864" y="578108"/>
                  </a:lnTo>
                  <a:lnTo>
                    <a:pt x="68554" y="535587"/>
                  </a:lnTo>
                  <a:lnTo>
                    <a:pt x="92805" y="493918"/>
                  </a:lnTo>
                  <a:lnTo>
                    <a:pt x="120556" y="453201"/>
                  </a:lnTo>
                  <a:lnTo>
                    <a:pt x="151745" y="413531"/>
                  </a:lnTo>
                  <a:lnTo>
                    <a:pt x="186310" y="375007"/>
                  </a:lnTo>
                  <a:lnTo>
                    <a:pt x="224190" y="337726"/>
                  </a:lnTo>
                  <a:lnTo>
                    <a:pt x="265322" y="301785"/>
                  </a:lnTo>
                  <a:lnTo>
                    <a:pt x="309646" y="267282"/>
                  </a:lnTo>
                  <a:lnTo>
                    <a:pt x="357098" y="234314"/>
                  </a:lnTo>
                  <a:lnTo>
                    <a:pt x="395954" y="209928"/>
                  </a:lnTo>
                  <a:lnTo>
                    <a:pt x="436246" y="186776"/>
                  </a:lnTo>
                  <a:lnTo>
                    <a:pt x="477905" y="164879"/>
                  </a:lnTo>
                  <a:lnTo>
                    <a:pt x="520860" y="144255"/>
                  </a:lnTo>
                  <a:lnTo>
                    <a:pt x="565041" y="124924"/>
                  </a:lnTo>
                  <a:lnTo>
                    <a:pt x="610380" y="106905"/>
                  </a:lnTo>
                  <a:lnTo>
                    <a:pt x="656805" y="90217"/>
                  </a:lnTo>
                  <a:lnTo>
                    <a:pt x="704248" y="74880"/>
                  </a:lnTo>
                  <a:lnTo>
                    <a:pt x="752638" y="60912"/>
                  </a:lnTo>
                  <a:lnTo>
                    <a:pt x="801906" y="48333"/>
                  </a:lnTo>
                  <a:lnTo>
                    <a:pt x="851981" y="37161"/>
                  </a:lnTo>
                  <a:lnTo>
                    <a:pt x="902795" y="27417"/>
                  </a:lnTo>
                  <a:lnTo>
                    <a:pt x="954276" y="19120"/>
                  </a:lnTo>
                  <a:lnTo>
                    <a:pt x="1006356" y="12288"/>
                  </a:lnTo>
                  <a:lnTo>
                    <a:pt x="1058964" y="6940"/>
                  </a:lnTo>
                  <a:lnTo>
                    <a:pt x="1112032" y="3097"/>
                  </a:lnTo>
                  <a:lnTo>
                    <a:pt x="1165488" y="777"/>
                  </a:lnTo>
                  <a:lnTo>
                    <a:pt x="1219263" y="0"/>
                  </a:lnTo>
                  <a:lnTo>
                    <a:pt x="1273018" y="777"/>
                  </a:lnTo>
                  <a:lnTo>
                    <a:pt x="1326457" y="3097"/>
                  </a:lnTo>
                  <a:lnTo>
                    <a:pt x="1379508" y="6940"/>
                  </a:lnTo>
                  <a:lnTo>
                    <a:pt x="1432103" y="12288"/>
                  </a:lnTo>
                  <a:lnTo>
                    <a:pt x="1484172" y="19120"/>
                  </a:lnTo>
                  <a:lnTo>
                    <a:pt x="1535644" y="27417"/>
                  </a:lnTo>
                  <a:lnTo>
                    <a:pt x="1586449" y="37161"/>
                  </a:lnTo>
                  <a:lnTo>
                    <a:pt x="1636518" y="48333"/>
                  </a:lnTo>
                  <a:lnTo>
                    <a:pt x="1685782" y="60912"/>
                  </a:lnTo>
                  <a:lnTo>
                    <a:pt x="1734169" y="74880"/>
                  </a:lnTo>
                  <a:lnTo>
                    <a:pt x="1781610" y="90217"/>
                  </a:lnTo>
                  <a:lnTo>
                    <a:pt x="1828035" y="106905"/>
                  </a:lnTo>
                  <a:lnTo>
                    <a:pt x="1873375" y="124924"/>
                  </a:lnTo>
                  <a:lnTo>
                    <a:pt x="1917558" y="144255"/>
                  </a:lnTo>
                  <a:lnTo>
                    <a:pt x="1960517" y="164879"/>
                  </a:lnTo>
                  <a:lnTo>
                    <a:pt x="2002179" y="186776"/>
                  </a:lnTo>
                  <a:lnTo>
                    <a:pt x="2042477" y="209928"/>
                  </a:lnTo>
                  <a:lnTo>
                    <a:pt x="2081339" y="234314"/>
                  </a:lnTo>
                  <a:lnTo>
                    <a:pt x="2128781" y="267282"/>
                  </a:lnTo>
                  <a:lnTo>
                    <a:pt x="2173093" y="301785"/>
                  </a:lnTo>
                  <a:lnTo>
                    <a:pt x="2214215" y="337726"/>
                  </a:lnTo>
                  <a:lnTo>
                    <a:pt x="2252085" y="375007"/>
                  </a:lnTo>
                  <a:lnTo>
                    <a:pt x="2286640" y="413531"/>
                  </a:lnTo>
                  <a:lnTo>
                    <a:pt x="2317820" y="453201"/>
                  </a:lnTo>
                  <a:lnTo>
                    <a:pt x="2345563" y="493918"/>
                  </a:lnTo>
                  <a:lnTo>
                    <a:pt x="2369806" y="535587"/>
                  </a:lnTo>
                  <a:lnTo>
                    <a:pt x="2390489" y="578108"/>
                  </a:lnTo>
                  <a:lnTo>
                    <a:pt x="2407549" y="621385"/>
                  </a:lnTo>
                  <a:lnTo>
                    <a:pt x="2420926" y="665320"/>
                  </a:lnTo>
                  <a:lnTo>
                    <a:pt x="2430557" y="709816"/>
                  </a:lnTo>
                  <a:lnTo>
                    <a:pt x="2436381" y="754775"/>
                  </a:lnTo>
                  <a:lnTo>
                    <a:pt x="2438336" y="800100"/>
                  </a:lnTo>
                  <a:lnTo>
                    <a:pt x="2436381" y="845424"/>
                  </a:lnTo>
                  <a:lnTo>
                    <a:pt x="2430557" y="890383"/>
                  </a:lnTo>
                  <a:lnTo>
                    <a:pt x="2420926" y="934879"/>
                  </a:lnTo>
                  <a:lnTo>
                    <a:pt x="2407549" y="978814"/>
                  </a:lnTo>
                  <a:lnTo>
                    <a:pt x="2390489" y="1022091"/>
                  </a:lnTo>
                  <a:lnTo>
                    <a:pt x="2369806" y="1064612"/>
                  </a:lnTo>
                  <a:lnTo>
                    <a:pt x="2345563" y="1106281"/>
                  </a:lnTo>
                  <a:lnTo>
                    <a:pt x="2317820" y="1146998"/>
                  </a:lnTo>
                  <a:lnTo>
                    <a:pt x="2286640" y="1186668"/>
                  </a:lnTo>
                  <a:lnTo>
                    <a:pt x="2252085" y="1225192"/>
                  </a:lnTo>
                  <a:lnTo>
                    <a:pt x="2214215" y="1262473"/>
                  </a:lnTo>
                  <a:lnTo>
                    <a:pt x="2173093" y="1298414"/>
                  </a:lnTo>
                  <a:lnTo>
                    <a:pt x="2128781" y="1332917"/>
                  </a:lnTo>
                  <a:lnTo>
                    <a:pt x="2081339" y="1365885"/>
                  </a:lnTo>
                  <a:lnTo>
                    <a:pt x="2042477" y="1390271"/>
                  </a:lnTo>
                  <a:lnTo>
                    <a:pt x="2002179" y="1413423"/>
                  </a:lnTo>
                  <a:lnTo>
                    <a:pt x="1960516" y="1435320"/>
                  </a:lnTo>
                  <a:lnTo>
                    <a:pt x="1917557" y="1455944"/>
                  </a:lnTo>
                  <a:lnTo>
                    <a:pt x="1873372" y="1475275"/>
                  </a:lnTo>
                  <a:lnTo>
                    <a:pt x="1828030" y="1493294"/>
                  </a:lnTo>
                  <a:lnTo>
                    <a:pt x="1781602" y="1509982"/>
                  </a:lnTo>
                  <a:lnTo>
                    <a:pt x="1734158" y="1525319"/>
                  </a:lnTo>
                  <a:lnTo>
                    <a:pt x="1685766" y="1539287"/>
                  </a:lnTo>
                  <a:lnTo>
                    <a:pt x="1636497" y="1551866"/>
                  </a:lnTo>
                  <a:lnTo>
                    <a:pt x="1586420" y="1563038"/>
                  </a:lnTo>
                  <a:lnTo>
                    <a:pt x="1535606" y="1572782"/>
                  </a:lnTo>
                  <a:lnTo>
                    <a:pt x="1484124" y="1581079"/>
                  </a:lnTo>
                  <a:lnTo>
                    <a:pt x="1432043" y="1587911"/>
                  </a:lnTo>
                  <a:lnTo>
                    <a:pt x="1379435" y="1593259"/>
                  </a:lnTo>
                  <a:lnTo>
                    <a:pt x="1326367" y="1597102"/>
                  </a:lnTo>
                  <a:lnTo>
                    <a:pt x="1272911" y="1599422"/>
                  </a:lnTo>
                  <a:lnTo>
                    <a:pt x="1219136" y="1600200"/>
                  </a:lnTo>
                  <a:lnTo>
                    <a:pt x="1165381" y="1599422"/>
                  </a:lnTo>
                  <a:lnTo>
                    <a:pt x="1111942" y="1597102"/>
                  </a:lnTo>
                  <a:lnTo>
                    <a:pt x="1058891" y="1593259"/>
                  </a:lnTo>
                  <a:lnTo>
                    <a:pt x="1006296" y="1587911"/>
                  </a:lnTo>
                  <a:lnTo>
                    <a:pt x="954228" y="1581079"/>
                  </a:lnTo>
                  <a:lnTo>
                    <a:pt x="902757" y="1572782"/>
                  </a:lnTo>
                  <a:lnTo>
                    <a:pt x="851952" y="1563038"/>
                  </a:lnTo>
                  <a:lnTo>
                    <a:pt x="801884" y="1551866"/>
                  </a:lnTo>
                  <a:lnTo>
                    <a:pt x="752622" y="1539287"/>
                  </a:lnTo>
                  <a:lnTo>
                    <a:pt x="704237" y="1525319"/>
                  </a:lnTo>
                  <a:lnTo>
                    <a:pt x="656798" y="1509982"/>
                  </a:lnTo>
                  <a:lnTo>
                    <a:pt x="610375" y="1493294"/>
                  </a:lnTo>
                  <a:lnTo>
                    <a:pt x="565039" y="1475275"/>
                  </a:lnTo>
                  <a:lnTo>
                    <a:pt x="520858" y="1455944"/>
                  </a:lnTo>
                  <a:lnTo>
                    <a:pt x="477904" y="1435320"/>
                  </a:lnTo>
                  <a:lnTo>
                    <a:pt x="436246" y="1413423"/>
                  </a:lnTo>
                  <a:lnTo>
                    <a:pt x="395954" y="1390271"/>
                  </a:lnTo>
                  <a:lnTo>
                    <a:pt x="357098" y="1365885"/>
                  </a:lnTo>
                  <a:lnTo>
                    <a:pt x="309646" y="1332917"/>
                  </a:lnTo>
                  <a:lnTo>
                    <a:pt x="265322" y="1298414"/>
                  </a:lnTo>
                  <a:lnTo>
                    <a:pt x="224190" y="1262473"/>
                  </a:lnTo>
                  <a:lnTo>
                    <a:pt x="186310" y="1225192"/>
                  </a:lnTo>
                  <a:lnTo>
                    <a:pt x="151745" y="1186668"/>
                  </a:lnTo>
                  <a:lnTo>
                    <a:pt x="120556" y="1146998"/>
                  </a:lnTo>
                  <a:lnTo>
                    <a:pt x="92805" y="1106281"/>
                  </a:lnTo>
                  <a:lnTo>
                    <a:pt x="68554" y="1064612"/>
                  </a:lnTo>
                  <a:lnTo>
                    <a:pt x="47864" y="1022091"/>
                  </a:lnTo>
                  <a:lnTo>
                    <a:pt x="30797" y="978814"/>
                  </a:lnTo>
                  <a:lnTo>
                    <a:pt x="17416" y="934879"/>
                  </a:lnTo>
                  <a:lnTo>
                    <a:pt x="7781" y="890383"/>
                  </a:lnTo>
                  <a:lnTo>
                    <a:pt x="1955" y="845424"/>
                  </a:lnTo>
                  <a:lnTo>
                    <a:pt x="0" y="8001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51356" y="3635705"/>
            <a:ext cx="1863725" cy="662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ts val="251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Tham</a:t>
            </a:r>
            <a:r>
              <a:rPr sz="2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</a:t>
            </a:r>
            <a:r>
              <a:rPr sz="22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ts val="2510"/>
              </a:lnSpc>
            </a:pPr>
            <a:r>
              <a:rPr sz="2200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kdnuggets.com</a:t>
            </a:r>
            <a:endParaRPr sz="22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5558" y="676275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741045">
              <a:lnSpc>
                <a:spcPts val="3840"/>
              </a:lnSpc>
              <a:spcBef>
                <a:spcPts val="95"/>
              </a:spcBef>
            </a:pPr>
            <a:r>
              <a:rPr dirty="0"/>
              <a:t>Khai</a:t>
            </a:r>
            <a:r>
              <a:rPr spc="-15" dirty="0"/>
              <a:t> </a:t>
            </a:r>
            <a:r>
              <a:rPr dirty="0"/>
              <a:t>phá</a:t>
            </a:r>
            <a:r>
              <a:rPr spc="-15" dirty="0"/>
              <a:t> </a:t>
            </a:r>
            <a:r>
              <a:rPr dirty="0"/>
              <a:t>d</a:t>
            </a:r>
            <a:r>
              <a:rPr dirty="0">
                <a:latin typeface="Arial"/>
                <a:cs typeface="Arial"/>
              </a:rPr>
              <a:t>ữ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/>
              <a:t>li</a:t>
            </a:r>
            <a:r>
              <a:rPr spc="-5" dirty="0">
                <a:latin typeface="Arial"/>
                <a:cs typeface="Arial"/>
              </a:rPr>
              <a:t>ệ</a:t>
            </a:r>
            <a:r>
              <a:rPr spc="-5" dirty="0"/>
              <a:t>u</a:t>
            </a:r>
            <a:r>
              <a:rPr dirty="0"/>
              <a:t> có</a:t>
            </a:r>
            <a:r>
              <a:rPr spc="-15" dirty="0"/>
              <a:t> </a:t>
            </a:r>
            <a:r>
              <a:rPr spc="-5" dirty="0"/>
              <a:t>giám</a:t>
            </a:r>
            <a:r>
              <a:rPr spc="10" dirty="0"/>
              <a:t> </a:t>
            </a:r>
            <a:r>
              <a:rPr spc="-5" dirty="0"/>
              <a:t>sát</a:t>
            </a:r>
            <a:r>
              <a:rPr spc="-10" dirty="0"/>
              <a:t> </a:t>
            </a:r>
            <a:r>
              <a:rPr dirty="0"/>
              <a:t>(Supervised </a:t>
            </a:r>
            <a:r>
              <a:rPr spc="-785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dirty="0"/>
              <a:t>Mining) </a:t>
            </a:r>
            <a:r>
              <a:rPr spc="-5" dirty="0"/>
              <a:t>(tt)</a:t>
            </a:r>
          </a:p>
        </p:txBody>
      </p:sp>
      <p:sp>
        <p:nvSpPr>
          <p:cNvPr id="20" name="object 20"/>
          <p:cNvSpPr/>
          <p:nvPr/>
        </p:nvSpPr>
        <p:spPr>
          <a:xfrm>
            <a:off x="3125851" y="3200400"/>
            <a:ext cx="3044825" cy="1259205"/>
          </a:xfrm>
          <a:custGeom>
            <a:avLst/>
            <a:gdLst/>
            <a:ahLst/>
            <a:cxnLst/>
            <a:rect l="l" t="t" r="r" b="b"/>
            <a:pathLst>
              <a:path w="3044825" h="1259204">
                <a:moveTo>
                  <a:pt x="0" y="990600"/>
                </a:moveTo>
                <a:lnTo>
                  <a:pt x="531749" y="1258824"/>
                </a:lnTo>
              </a:path>
              <a:path w="3044825" h="1259204">
                <a:moveTo>
                  <a:pt x="1522349" y="0"/>
                </a:moveTo>
                <a:lnTo>
                  <a:pt x="1524000" y="725551"/>
                </a:lnTo>
              </a:path>
              <a:path w="3044825" h="1259204">
                <a:moveTo>
                  <a:pt x="2512949" y="1246251"/>
                </a:moveTo>
                <a:lnTo>
                  <a:pt x="3044825" y="990600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92275"/>
            <a:ext cx="8026400" cy="3137535"/>
            <a:chOff x="520700" y="1692275"/>
            <a:chExt cx="8026400" cy="3137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704975"/>
              <a:ext cx="8001000" cy="1196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704975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0" y="199516"/>
                  </a:moveTo>
                  <a:lnTo>
                    <a:pt x="3873" y="160397"/>
                  </a:lnTo>
                  <a:lnTo>
                    <a:pt x="15201" y="123158"/>
                  </a:lnTo>
                  <a:lnTo>
                    <a:pt x="33550" y="88824"/>
                  </a:lnTo>
                  <a:lnTo>
                    <a:pt x="58483" y="58420"/>
                  </a:lnTo>
                  <a:lnTo>
                    <a:pt x="88898" y="33486"/>
                  </a:lnTo>
                  <a:lnTo>
                    <a:pt x="123267" y="15160"/>
                  </a:lnTo>
                  <a:lnTo>
                    <a:pt x="160544" y="3859"/>
                  </a:lnTo>
                  <a:lnTo>
                    <a:pt x="199682" y="0"/>
                  </a:lnTo>
                  <a:lnTo>
                    <a:pt x="7801356" y="0"/>
                  </a:lnTo>
                  <a:lnTo>
                    <a:pt x="7840493" y="3859"/>
                  </a:lnTo>
                  <a:lnTo>
                    <a:pt x="7877762" y="15160"/>
                  </a:lnTo>
                  <a:lnTo>
                    <a:pt x="7912101" y="33486"/>
                  </a:lnTo>
                  <a:lnTo>
                    <a:pt x="7942453" y="58420"/>
                  </a:lnTo>
                  <a:lnTo>
                    <a:pt x="7967406" y="88824"/>
                  </a:lnTo>
                  <a:lnTo>
                    <a:pt x="7985775" y="123158"/>
                  </a:lnTo>
                  <a:lnTo>
                    <a:pt x="7997120" y="160397"/>
                  </a:lnTo>
                  <a:lnTo>
                    <a:pt x="8001000" y="199516"/>
                  </a:lnTo>
                  <a:lnTo>
                    <a:pt x="8001000" y="997458"/>
                  </a:lnTo>
                  <a:lnTo>
                    <a:pt x="7997120" y="1036577"/>
                  </a:lnTo>
                  <a:lnTo>
                    <a:pt x="7985775" y="1073816"/>
                  </a:lnTo>
                  <a:lnTo>
                    <a:pt x="7967406" y="1108150"/>
                  </a:lnTo>
                  <a:lnTo>
                    <a:pt x="7942453" y="1138554"/>
                  </a:lnTo>
                  <a:lnTo>
                    <a:pt x="7912101" y="1163435"/>
                  </a:lnTo>
                  <a:lnTo>
                    <a:pt x="7877762" y="1181766"/>
                  </a:lnTo>
                  <a:lnTo>
                    <a:pt x="7840493" y="1193097"/>
                  </a:lnTo>
                  <a:lnTo>
                    <a:pt x="7801356" y="1196975"/>
                  </a:lnTo>
                  <a:lnTo>
                    <a:pt x="199682" y="1196975"/>
                  </a:lnTo>
                  <a:lnTo>
                    <a:pt x="160544" y="1193097"/>
                  </a:lnTo>
                  <a:lnTo>
                    <a:pt x="123267" y="1181766"/>
                  </a:lnTo>
                  <a:lnTo>
                    <a:pt x="88898" y="1163435"/>
                  </a:lnTo>
                  <a:lnTo>
                    <a:pt x="58483" y="1138554"/>
                  </a:lnTo>
                  <a:lnTo>
                    <a:pt x="33550" y="1108150"/>
                  </a:lnTo>
                  <a:lnTo>
                    <a:pt x="15201" y="1073816"/>
                  </a:lnTo>
                  <a:lnTo>
                    <a:pt x="3873" y="1036577"/>
                  </a:lnTo>
                  <a:lnTo>
                    <a:pt x="0" y="997458"/>
                  </a:lnTo>
                  <a:lnTo>
                    <a:pt x="0" y="19951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2901950"/>
              <a:ext cx="8001000" cy="19225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901950"/>
              <a:ext cx="8001000" cy="1922780"/>
            </a:xfrm>
            <a:custGeom>
              <a:avLst/>
              <a:gdLst/>
              <a:ahLst/>
              <a:cxnLst/>
              <a:rect l="l" t="t" r="r" b="b"/>
              <a:pathLst>
                <a:path w="8001000" h="1922779">
                  <a:moveTo>
                    <a:pt x="0" y="1922526"/>
                  </a:moveTo>
                  <a:lnTo>
                    <a:pt x="8001000" y="1922526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19225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1141" y="1917953"/>
            <a:ext cx="7438390" cy="25857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31445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Phân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tích Market-basket: kỹ thuật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khai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 liệu để </a:t>
            </a:r>
            <a:r>
              <a:rPr sz="2400" spc="-6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4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mẫu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bán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280"/>
              </a:lnSpc>
              <a:spcBef>
                <a:spcPts val="2170"/>
              </a:spcBef>
              <a:tabLst>
                <a:tab pos="31496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Sử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dụng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phương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pháp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kê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0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ẫ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000" spc="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bán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endParaRPr sz="2000">
              <a:latin typeface="Arial"/>
              <a:cs typeface="Arial"/>
            </a:endParaRPr>
          </a:p>
          <a:p>
            <a:pPr marL="314960">
              <a:lnSpc>
                <a:spcPts val="2280"/>
              </a:lnSpc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lượng</a:t>
            </a:r>
            <a:r>
              <a:rPr sz="2000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lớn</a:t>
            </a:r>
            <a:endParaRPr sz="20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0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ỉ</a:t>
            </a:r>
            <a:r>
              <a:rPr sz="20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s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ph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ẩ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mà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khách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ườ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mua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cùng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nhau</a:t>
            </a:r>
            <a:endParaRPr sz="2000">
              <a:latin typeface="Franklin Gothic Medium"/>
              <a:cs typeface="Franklin Gothic Medium"/>
            </a:endParaRPr>
          </a:p>
          <a:p>
            <a:pPr marL="8636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0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ượ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ử</a:t>
            </a:r>
            <a:r>
              <a:rPr sz="20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ể</a:t>
            </a:r>
            <a:r>
              <a:rPr sz="20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xác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0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năng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mua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khách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</a:t>
            </a:r>
            <a:endParaRPr sz="2000">
              <a:latin typeface="Franklin Gothic Medium"/>
              <a:cs typeface="Franklin Gothic Medium"/>
            </a:endParaRPr>
          </a:p>
          <a:p>
            <a:pPr marL="86360">
              <a:lnSpc>
                <a:spcPct val="100000"/>
              </a:lnSpc>
              <a:spcBef>
                <a:spcPts val="240"/>
              </a:spcBef>
              <a:tabLst>
                <a:tab pos="31496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Giúp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cơ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hội</a:t>
            </a:r>
            <a:r>
              <a:rPr sz="20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cross-selling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0700" y="4787900"/>
            <a:ext cx="8026400" cy="1222375"/>
            <a:chOff x="520700" y="4787900"/>
            <a:chExt cx="8026400" cy="1222375"/>
          </a:xfrm>
        </p:grpSpPr>
        <p:sp>
          <p:nvSpPr>
            <p:cNvPr id="9" name="object 9"/>
            <p:cNvSpPr/>
            <p:nvPr/>
          </p:nvSpPr>
          <p:spPr>
            <a:xfrm>
              <a:off x="533400" y="4800600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7801356" y="0"/>
                  </a:moveTo>
                  <a:lnTo>
                    <a:pt x="199682" y="0"/>
                  </a:lnTo>
                  <a:lnTo>
                    <a:pt x="160544" y="3859"/>
                  </a:lnTo>
                  <a:lnTo>
                    <a:pt x="123267" y="15160"/>
                  </a:lnTo>
                  <a:lnTo>
                    <a:pt x="88898" y="33486"/>
                  </a:lnTo>
                  <a:lnTo>
                    <a:pt x="58483" y="58419"/>
                  </a:lnTo>
                  <a:lnTo>
                    <a:pt x="33550" y="88824"/>
                  </a:lnTo>
                  <a:lnTo>
                    <a:pt x="15201" y="123158"/>
                  </a:lnTo>
                  <a:lnTo>
                    <a:pt x="3873" y="160397"/>
                  </a:lnTo>
                  <a:lnTo>
                    <a:pt x="0" y="199517"/>
                  </a:lnTo>
                  <a:lnTo>
                    <a:pt x="0" y="997470"/>
                  </a:lnTo>
                  <a:lnTo>
                    <a:pt x="3873" y="1036572"/>
                  </a:lnTo>
                  <a:lnTo>
                    <a:pt x="15201" y="1073816"/>
                  </a:lnTo>
                  <a:lnTo>
                    <a:pt x="33550" y="1108155"/>
                  </a:lnTo>
                  <a:lnTo>
                    <a:pt x="58483" y="1138542"/>
                  </a:lnTo>
                  <a:lnTo>
                    <a:pt x="88898" y="1163456"/>
                  </a:lnTo>
                  <a:lnTo>
                    <a:pt x="123267" y="1181788"/>
                  </a:lnTo>
                  <a:lnTo>
                    <a:pt x="160544" y="1193106"/>
                  </a:lnTo>
                  <a:lnTo>
                    <a:pt x="199682" y="1196975"/>
                  </a:lnTo>
                  <a:lnTo>
                    <a:pt x="7801356" y="1196975"/>
                  </a:lnTo>
                  <a:lnTo>
                    <a:pt x="7840493" y="1193106"/>
                  </a:lnTo>
                  <a:lnTo>
                    <a:pt x="7877762" y="1181788"/>
                  </a:lnTo>
                  <a:lnTo>
                    <a:pt x="7912101" y="1163456"/>
                  </a:lnTo>
                  <a:lnTo>
                    <a:pt x="7942453" y="1138542"/>
                  </a:lnTo>
                  <a:lnTo>
                    <a:pt x="7967406" y="1108157"/>
                  </a:lnTo>
                  <a:lnTo>
                    <a:pt x="7985775" y="1073821"/>
                  </a:lnTo>
                  <a:lnTo>
                    <a:pt x="7997120" y="1036577"/>
                  </a:lnTo>
                  <a:lnTo>
                    <a:pt x="8001000" y="997470"/>
                  </a:lnTo>
                  <a:lnTo>
                    <a:pt x="8001000" y="199517"/>
                  </a:lnTo>
                  <a:lnTo>
                    <a:pt x="7997120" y="160397"/>
                  </a:lnTo>
                  <a:lnTo>
                    <a:pt x="7985775" y="123158"/>
                  </a:lnTo>
                  <a:lnTo>
                    <a:pt x="7967406" y="88824"/>
                  </a:lnTo>
                  <a:lnTo>
                    <a:pt x="7942453" y="58419"/>
                  </a:lnTo>
                  <a:lnTo>
                    <a:pt x="7912101" y="33486"/>
                  </a:lnTo>
                  <a:lnTo>
                    <a:pt x="7877762" y="15160"/>
                  </a:lnTo>
                  <a:lnTo>
                    <a:pt x="7840493" y="3859"/>
                  </a:lnTo>
                  <a:lnTo>
                    <a:pt x="780135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4800600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0" y="199517"/>
                  </a:moveTo>
                  <a:lnTo>
                    <a:pt x="3873" y="160397"/>
                  </a:lnTo>
                  <a:lnTo>
                    <a:pt x="15201" y="123158"/>
                  </a:lnTo>
                  <a:lnTo>
                    <a:pt x="33550" y="88824"/>
                  </a:lnTo>
                  <a:lnTo>
                    <a:pt x="58483" y="58419"/>
                  </a:lnTo>
                  <a:lnTo>
                    <a:pt x="88898" y="33486"/>
                  </a:lnTo>
                  <a:lnTo>
                    <a:pt x="123267" y="15160"/>
                  </a:lnTo>
                  <a:lnTo>
                    <a:pt x="160544" y="3859"/>
                  </a:lnTo>
                  <a:lnTo>
                    <a:pt x="199682" y="0"/>
                  </a:lnTo>
                  <a:lnTo>
                    <a:pt x="7801356" y="0"/>
                  </a:lnTo>
                  <a:lnTo>
                    <a:pt x="7840493" y="3859"/>
                  </a:lnTo>
                  <a:lnTo>
                    <a:pt x="7877762" y="15160"/>
                  </a:lnTo>
                  <a:lnTo>
                    <a:pt x="7912101" y="33486"/>
                  </a:lnTo>
                  <a:lnTo>
                    <a:pt x="7942453" y="58419"/>
                  </a:lnTo>
                  <a:lnTo>
                    <a:pt x="7967406" y="88824"/>
                  </a:lnTo>
                  <a:lnTo>
                    <a:pt x="7985775" y="123158"/>
                  </a:lnTo>
                  <a:lnTo>
                    <a:pt x="7997120" y="160397"/>
                  </a:lnTo>
                  <a:lnTo>
                    <a:pt x="8001000" y="199517"/>
                  </a:lnTo>
                  <a:lnTo>
                    <a:pt x="8001000" y="997470"/>
                  </a:lnTo>
                  <a:lnTo>
                    <a:pt x="7997120" y="1036577"/>
                  </a:lnTo>
                  <a:lnTo>
                    <a:pt x="7985775" y="1073821"/>
                  </a:lnTo>
                  <a:lnTo>
                    <a:pt x="7967406" y="1108157"/>
                  </a:lnTo>
                  <a:lnTo>
                    <a:pt x="7942453" y="1138542"/>
                  </a:lnTo>
                  <a:lnTo>
                    <a:pt x="7912101" y="1163456"/>
                  </a:lnTo>
                  <a:lnTo>
                    <a:pt x="7877762" y="1181788"/>
                  </a:lnTo>
                  <a:lnTo>
                    <a:pt x="7840493" y="1193106"/>
                  </a:lnTo>
                  <a:lnTo>
                    <a:pt x="7801356" y="1196975"/>
                  </a:lnTo>
                  <a:lnTo>
                    <a:pt x="199682" y="1196975"/>
                  </a:lnTo>
                  <a:lnTo>
                    <a:pt x="160544" y="1193106"/>
                  </a:lnTo>
                  <a:lnTo>
                    <a:pt x="123267" y="1181788"/>
                  </a:lnTo>
                  <a:lnTo>
                    <a:pt x="88898" y="1163456"/>
                  </a:lnTo>
                  <a:lnTo>
                    <a:pt x="58483" y="1138542"/>
                  </a:lnTo>
                  <a:lnTo>
                    <a:pt x="33550" y="1108155"/>
                  </a:lnTo>
                  <a:lnTo>
                    <a:pt x="15201" y="1073816"/>
                  </a:lnTo>
                  <a:lnTo>
                    <a:pt x="3873" y="1036572"/>
                  </a:lnTo>
                  <a:lnTo>
                    <a:pt x="0" y="997470"/>
                  </a:lnTo>
                  <a:lnTo>
                    <a:pt x="0" y="19951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1141" y="4950078"/>
            <a:ext cx="7001509" cy="837565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31445" marR="5080" indent="-119380">
              <a:lnSpc>
                <a:spcPts val="3040"/>
              </a:lnSpc>
              <a:spcBef>
                <a:spcPts val="464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“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mua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X thì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cũng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mua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Y”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003" y="607886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Phân</a:t>
            </a:r>
            <a:r>
              <a:rPr spc="-45" dirty="0"/>
              <a:t> </a:t>
            </a:r>
            <a:r>
              <a:rPr spc="-5" dirty="0"/>
              <a:t>tích </a:t>
            </a:r>
            <a:r>
              <a:rPr spc="-10" dirty="0"/>
              <a:t>Market-Basket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06711" y="685800"/>
            <a:ext cx="38100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15" dirty="0"/>
              <a:t>Market</a:t>
            </a:r>
            <a:r>
              <a:rPr spc="-55" dirty="0"/>
              <a:t> </a:t>
            </a:r>
            <a:r>
              <a:rPr spc="-10" dirty="0"/>
              <a:t>basket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976" y="1643184"/>
            <a:ext cx="6489471" cy="49432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00" y="577397"/>
            <a:ext cx="60198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Cross</a:t>
            </a:r>
            <a:r>
              <a:rPr spc="-65" dirty="0"/>
              <a:t> </a:t>
            </a:r>
            <a:r>
              <a:rPr spc="-5" dirty="0"/>
              <a:t>selling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49398"/>
            <a:ext cx="6976999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8400" y="577397"/>
            <a:ext cx="60960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Dive</a:t>
            </a:r>
            <a:r>
              <a:rPr spc="-30" dirty="0"/>
              <a:t> </a:t>
            </a:r>
            <a:r>
              <a:rPr spc="-5" dirty="0"/>
              <a:t>Shop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22475"/>
            <a:ext cx="7162800" cy="49545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525650"/>
            <a:ext cx="7696200" cy="44179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5300" y="694662"/>
            <a:ext cx="80772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6628765" algn="l"/>
              </a:tabLst>
            </a:pPr>
            <a:r>
              <a:rPr dirty="0">
                <a:solidFill>
                  <a:srgbClr val="2C2B00"/>
                </a:solidFill>
              </a:rPr>
              <a:t>Ví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d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ụ</a:t>
            </a:r>
            <a:r>
              <a:rPr spc="-9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2C2B00"/>
                </a:solidFill>
              </a:rPr>
              <a:t>Market-Basket</a:t>
            </a:r>
            <a:r>
              <a:rPr spc="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:</a:t>
            </a:r>
            <a:r>
              <a:rPr spc="5" dirty="0">
                <a:solidFill>
                  <a:srgbClr val="2C2B00"/>
                </a:solidFill>
              </a:rPr>
              <a:t> </a:t>
            </a:r>
            <a:r>
              <a:rPr spc="-15" dirty="0" smtClean="0">
                <a:solidFill>
                  <a:srgbClr val="2C2B00"/>
                </a:solidFill>
              </a:rPr>
              <a:t>Transactions </a:t>
            </a:r>
            <a:r>
              <a:rPr dirty="0" smtClean="0">
                <a:solidFill>
                  <a:srgbClr val="2C2B00"/>
                </a:solidFill>
              </a:rPr>
              <a:t>=</a:t>
            </a:r>
            <a:r>
              <a:rPr dirty="0">
                <a:solidFill>
                  <a:srgbClr val="2C2B00"/>
                </a:solidFill>
              </a:rPr>
              <a:t>	400</a:t>
            </a:r>
          </a:p>
        </p:txBody>
      </p:sp>
      <p:sp>
        <p:nvSpPr>
          <p:cNvPr id="5" name="object 5"/>
          <p:cNvSpPr/>
          <p:nvPr/>
        </p:nvSpPr>
        <p:spPr>
          <a:xfrm>
            <a:off x="3124200" y="2895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0" y="29718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78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04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600200"/>
            <a:ext cx="8001000" cy="838200"/>
          </a:xfrm>
          <a:prstGeom prst="rect">
            <a:avLst/>
          </a:prstGeom>
          <a:solidFill>
            <a:srgbClr val="FFD1D2"/>
          </a:solidFill>
          <a:ln w="9525">
            <a:solidFill>
              <a:srgbClr val="002A71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•</a:t>
            </a:r>
            <a:r>
              <a:rPr sz="2400" spc="28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P(Fins</a:t>
            </a:r>
            <a:r>
              <a:rPr sz="24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and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Mask)</a:t>
            </a:r>
            <a:r>
              <a:rPr sz="24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250/400,</a:t>
            </a:r>
            <a:r>
              <a:rPr sz="2400" spc="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62%</a:t>
            </a:r>
            <a:endParaRPr sz="2400">
              <a:latin typeface="Franklin Gothic Medium"/>
              <a:cs typeface="Franklin Gothic Medium"/>
            </a:endParaRPr>
          </a:p>
          <a:p>
            <a:pPr marL="377825">
              <a:lnSpc>
                <a:spcPts val="2850"/>
              </a:lnSpc>
              <a:spcBef>
                <a:spcPts val="575"/>
              </a:spcBef>
            </a:pP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•</a:t>
            </a:r>
            <a:r>
              <a:rPr sz="2400" spc="2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P(Fins</a:t>
            </a:r>
            <a:r>
              <a:rPr sz="24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&amp;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Fins)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280/400,</a:t>
            </a:r>
            <a:r>
              <a:rPr sz="2400" spc="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70%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694824"/>
            <a:ext cx="8077200" cy="948978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700"/>
              </a:lnSpc>
            </a:pPr>
            <a:r>
              <a:rPr sz="2400" spc="-5" dirty="0">
                <a:solidFill>
                  <a:srgbClr val="2C2B00"/>
                </a:solidFill>
                <a:latin typeface="Calibri"/>
                <a:cs typeface="Calibri"/>
              </a:rPr>
              <a:t>Support:</a:t>
            </a:r>
            <a:r>
              <a:rPr sz="2400" spc="2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C2B00"/>
                </a:solidFill>
                <a:latin typeface="Calibri"/>
                <a:cs typeface="Calibri"/>
              </a:rPr>
              <a:t>Độ hỗ</a:t>
            </a:r>
            <a:r>
              <a:rPr sz="2400" spc="-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2C2B00"/>
                </a:solidFill>
                <a:latin typeface="Calibri"/>
                <a:cs typeface="Calibri"/>
              </a:rPr>
              <a:t>trợ</a:t>
            </a:r>
            <a:r>
              <a:rPr sz="2400"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Calibri"/>
                <a:cs typeface="Calibri"/>
              </a:rPr>
              <a:t>(Xác </a:t>
            </a:r>
            <a:r>
              <a:rPr sz="2400" spc="-10" dirty="0">
                <a:solidFill>
                  <a:srgbClr val="2C2B00"/>
                </a:solidFill>
                <a:latin typeface="Calibri"/>
                <a:cs typeface="Calibri"/>
              </a:rPr>
              <a:t>suất</a:t>
            </a:r>
            <a:r>
              <a:rPr sz="2400" dirty="0">
                <a:solidFill>
                  <a:srgbClr val="2C2B00"/>
                </a:solidFill>
                <a:latin typeface="Calibri"/>
                <a:cs typeface="Calibri"/>
              </a:rPr>
              <a:t> để</a:t>
            </a:r>
            <a:r>
              <a:rPr sz="2400" spc="-5" dirty="0">
                <a:solidFill>
                  <a:srgbClr val="2C2B00"/>
                </a:solidFill>
                <a:latin typeface="Calibri"/>
                <a:cs typeface="Calibri"/>
              </a:rPr>
              <a:t> hai </a:t>
            </a:r>
            <a:r>
              <a:rPr sz="2400" spc="-5" dirty="0" err="1">
                <a:solidFill>
                  <a:srgbClr val="2C2B00"/>
                </a:solidFill>
                <a:latin typeface="Calibri"/>
                <a:cs typeface="Calibri"/>
              </a:rPr>
              <a:t>sản</a:t>
            </a:r>
            <a:r>
              <a:rPr sz="2400"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400" spc="-5" dirty="0" err="1" smtClean="0">
                <a:solidFill>
                  <a:srgbClr val="2C2B00"/>
                </a:solidFill>
                <a:latin typeface="Calibri"/>
                <a:cs typeface="Calibri"/>
              </a:rPr>
              <a:t>phẩm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sz="2400" dirty="0" err="1" smtClean="0">
                <a:solidFill>
                  <a:srgbClr val="2C2B00"/>
                </a:solidFill>
                <a:latin typeface="Calibri"/>
                <a:cs typeface="Calibri"/>
              </a:rPr>
              <a:t>được</a:t>
            </a:r>
            <a:r>
              <a:rPr sz="2400" spc="-40" dirty="0" smtClean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C2B00"/>
                </a:solidFill>
                <a:latin typeface="Calibri"/>
                <a:cs typeface="Calibri"/>
              </a:rPr>
              <a:t>mua</a:t>
            </a:r>
            <a:r>
              <a:rPr sz="2400" spc="-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C2B00"/>
                </a:solidFill>
                <a:latin typeface="Calibri"/>
                <a:cs typeface="Calibri"/>
              </a:rPr>
              <a:t>cùng</a:t>
            </a:r>
            <a:r>
              <a:rPr sz="2400" spc="-1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Calibri"/>
                <a:cs typeface="Calibri"/>
              </a:rPr>
              <a:t>nhau)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0600" y="2590800"/>
            <a:ext cx="7315200" cy="1447800"/>
            <a:chOff x="990600" y="2590800"/>
            <a:chExt cx="7315200" cy="1447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600" y="2590800"/>
              <a:ext cx="7315200" cy="1447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52800" y="3200400"/>
              <a:ext cx="2514600" cy="381000"/>
            </a:xfrm>
            <a:custGeom>
              <a:avLst/>
              <a:gdLst/>
              <a:ahLst/>
              <a:cxnLst/>
              <a:rect l="l" t="t" r="r" b="b"/>
              <a:pathLst>
                <a:path w="2514600" h="381000">
                  <a:moveTo>
                    <a:pt x="0" y="190500"/>
                  </a:moveTo>
                  <a:lnTo>
                    <a:pt x="5417" y="152123"/>
                  </a:lnTo>
                  <a:lnTo>
                    <a:pt x="20954" y="116371"/>
                  </a:lnTo>
                  <a:lnTo>
                    <a:pt x="45541" y="84013"/>
                  </a:lnTo>
                  <a:lnTo>
                    <a:pt x="78104" y="55816"/>
                  </a:lnTo>
                  <a:lnTo>
                    <a:pt x="117574" y="32548"/>
                  </a:lnTo>
                  <a:lnTo>
                    <a:pt x="162877" y="14978"/>
                  </a:lnTo>
                  <a:lnTo>
                    <a:pt x="212943" y="3872"/>
                  </a:lnTo>
                  <a:lnTo>
                    <a:pt x="266700" y="0"/>
                  </a:lnTo>
                  <a:lnTo>
                    <a:pt x="320456" y="3872"/>
                  </a:lnTo>
                  <a:lnTo>
                    <a:pt x="370522" y="14978"/>
                  </a:lnTo>
                  <a:lnTo>
                    <a:pt x="415825" y="32548"/>
                  </a:lnTo>
                  <a:lnTo>
                    <a:pt x="455295" y="55816"/>
                  </a:lnTo>
                  <a:lnTo>
                    <a:pt x="487858" y="84013"/>
                  </a:lnTo>
                  <a:lnTo>
                    <a:pt x="512445" y="116371"/>
                  </a:lnTo>
                  <a:lnTo>
                    <a:pt x="527982" y="152123"/>
                  </a:lnTo>
                  <a:lnTo>
                    <a:pt x="533400" y="190500"/>
                  </a:lnTo>
                  <a:lnTo>
                    <a:pt x="527982" y="228876"/>
                  </a:lnTo>
                  <a:lnTo>
                    <a:pt x="512445" y="264628"/>
                  </a:lnTo>
                  <a:lnTo>
                    <a:pt x="487858" y="296986"/>
                  </a:lnTo>
                  <a:lnTo>
                    <a:pt x="455295" y="325183"/>
                  </a:lnTo>
                  <a:lnTo>
                    <a:pt x="415825" y="348451"/>
                  </a:lnTo>
                  <a:lnTo>
                    <a:pt x="370522" y="366021"/>
                  </a:lnTo>
                  <a:lnTo>
                    <a:pt x="320456" y="377127"/>
                  </a:lnTo>
                  <a:lnTo>
                    <a:pt x="266700" y="381000"/>
                  </a:lnTo>
                  <a:lnTo>
                    <a:pt x="212943" y="377127"/>
                  </a:lnTo>
                  <a:lnTo>
                    <a:pt x="162877" y="366021"/>
                  </a:lnTo>
                  <a:lnTo>
                    <a:pt x="117574" y="348451"/>
                  </a:lnTo>
                  <a:lnTo>
                    <a:pt x="78104" y="325183"/>
                  </a:lnTo>
                  <a:lnTo>
                    <a:pt x="45541" y="296986"/>
                  </a:lnTo>
                  <a:lnTo>
                    <a:pt x="20954" y="264628"/>
                  </a:lnTo>
                  <a:lnTo>
                    <a:pt x="5417" y="228876"/>
                  </a:lnTo>
                  <a:lnTo>
                    <a:pt x="0" y="190500"/>
                  </a:lnTo>
                  <a:close/>
                </a:path>
                <a:path w="2514600" h="381000">
                  <a:moveTo>
                    <a:pt x="1981200" y="190500"/>
                  </a:moveTo>
                  <a:lnTo>
                    <a:pt x="1986617" y="152123"/>
                  </a:lnTo>
                  <a:lnTo>
                    <a:pt x="2002154" y="116371"/>
                  </a:lnTo>
                  <a:lnTo>
                    <a:pt x="2026741" y="84013"/>
                  </a:lnTo>
                  <a:lnTo>
                    <a:pt x="2059304" y="55816"/>
                  </a:lnTo>
                  <a:lnTo>
                    <a:pt x="2098774" y="32548"/>
                  </a:lnTo>
                  <a:lnTo>
                    <a:pt x="2144077" y="14978"/>
                  </a:lnTo>
                  <a:lnTo>
                    <a:pt x="2194143" y="3872"/>
                  </a:lnTo>
                  <a:lnTo>
                    <a:pt x="2247900" y="0"/>
                  </a:lnTo>
                  <a:lnTo>
                    <a:pt x="2301656" y="3872"/>
                  </a:lnTo>
                  <a:lnTo>
                    <a:pt x="2351722" y="14978"/>
                  </a:lnTo>
                  <a:lnTo>
                    <a:pt x="2397025" y="32548"/>
                  </a:lnTo>
                  <a:lnTo>
                    <a:pt x="2436495" y="55816"/>
                  </a:lnTo>
                  <a:lnTo>
                    <a:pt x="2469058" y="84013"/>
                  </a:lnTo>
                  <a:lnTo>
                    <a:pt x="2493645" y="116371"/>
                  </a:lnTo>
                  <a:lnTo>
                    <a:pt x="2509182" y="152123"/>
                  </a:lnTo>
                  <a:lnTo>
                    <a:pt x="2514600" y="190500"/>
                  </a:lnTo>
                  <a:lnTo>
                    <a:pt x="2509182" y="228876"/>
                  </a:lnTo>
                  <a:lnTo>
                    <a:pt x="2493645" y="264628"/>
                  </a:lnTo>
                  <a:lnTo>
                    <a:pt x="2469058" y="296986"/>
                  </a:lnTo>
                  <a:lnTo>
                    <a:pt x="2436495" y="325183"/>
                  </a:lnTo>
                  <a:lnTo>
                    <a:pt x="2397025" y="348451"/>
                  </a:lnTo>
                  <a:lnTo>
                    <a:pt x="2351722" y="366021"/>
                  </a:lnTo>
                  <a:lnTo>
                    <a:pt x="2301656" y="377127"/>
                  </a:lnTo>
                  <a:lnTo>
                    <a:pt x="2247900" y="381000"/>
                  </a:lnTo>
                  <a:lnTo>
                    <a:pt x="2194143" y="377127"/>
                  </a:lnTo>
                  <a:lnTo>
                    <a:pt x="2144077" y="366021"/>
                  </a:lnTo>
                  <a:lnTo>
                    <a:pt x="2098774" y="348451"/>
                  </a:lnTo>
                  <a:lnTo>
                    <a:pt x="2059304" y="325183"/>
                  </a:lnTo>
                  <a:lnTo>
                    <a:pt x="2026741" y="296986"/>
                  </a:lnTo>
                  <a:lnTo>
                    <a:pt x="2002154" y="264628"/>
                  </a:lnTo>
                  <a:lnTo>
                    <a:pt x="1986617" y="228876"/>
                  </a:lnTo>
                  <a:lnTo>
                    <a:pt x="1981200" y="1905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14400" y="4191000"/>
            <a:ext cx="7407275" cy="1752600"/>
            <a:chOff x="914400" y="4191000"/>
            <a:chExt cx="7407275" cy="17526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191000"/>
              <a:ext cx="7407275" cy="1752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86200" y="4841494"/>
              <a:ext cx="1066800" cy="375920"/>
            </a:xfrm>
            <a:custGeom>
              <a:avLst/>
              <a:gdLst/>
              <a:ahLst/>
              <a:cxnLst/>
              <a:rect l="l" t="t" r="r" b="b"/>
              <a:pathLst>
                <a:path w="1066800" h="375920">
                  <a:moveTo>
                    <a:pt x="141350" y="210565"/>
                  </a:moveTo>
                  <a:lnTo>
                    <a:pt x="0" y="340105"/>
                  </a:lnTo>
                  <a:lnTo>
                    <a:pt x="188340" y="375411"/>
                  </a:lnTo>
                  <a:lnTo>
                    <a:pt x="174910" y="328294"/>
                  </a:lnTo>
                  <a:lnTo>
                    <a:pt x="145287" y="328294"/>
                  </a:lnTo>
                  <a:lnTo>
                    <a:pt x="129539" y="273430"/>
                  </a:lnTo>
                  <a:lnTo>
                    <a:pt x="157031" y="265575"/>
                  </a:lnTo>
                  <a:lnTo>
                    <a:pt x="141350" y="210565"/>
                  </a:lnTo>
                  <a:close/>
                </a:path>
                <a:path w="1066800" h="375920">
                  <a:moveTo>
                    <a:pt x="157031" y="265575"/>
                  </a:moveTo>
                  <a:lnTo>
                    <a:pt x="129539" y="273430"/>
                  </a:lnTo>
                  <a:lnTo>
                    <a:pt x="145287" y="328294"/>
                  </a:lnTo>
                  <a:lnTo>
                    <a:pt x="172678" y="320467"/>
                  </a:lnTo>
                  <a:lnTo>
                    <a:pt x="157031" y="265575"/>
                  </a:lnTo>
                  <a:close/>
                </a:path>
                <a:path w="1066800" h="375920">
                  <a:moveTo>
                    <a:pt x="172678" y="320467"/>
                  </a:moveTo>
                  <a:lnTo>
                    <a:pt x="145287" y="328294"/>
                  </a:lnTo>
                  <a:lnTo>
                    <a:pt x="174910" y="328294"/>
                  </a:lnTo>
                  <a:lnTo>
                    <a:pt x="172678" y="320467"/>
                  </a:lnTo>
                  <a:close/>
                </a:path>
                <a:path w="1066800" h="375920">
                  <a:moveTo>
                    <a:pt x="894042" y="54966"/>
                  </a:moveTo>
                  <a:lnTo>
                    <a:pt x="157031" y="265575"/>
                  </a:lnTo>
                  <a:lnTo>
                    <a:pt x="172678" y="320467"/>
                  </a:lnTo>
                  <a:lnTo>
                    <a:pt x="909729" y="109848"/>
                  </a:lnTo>
                  <a:lnTo>
                    <a:pt x="894042" y="54966"/>
                  </a:lnTo>
                  <a:close/>
                </a:path>
                <a:path w="1066800" h="375920">
                  <a:moveTo>
                    <a:pt x="1053912" y="47116"/>
                  </a:moveTo>
                  <a:lnTo>
                    <a:pt x="921512" y="47116"/>
                  </a:lnTo>
                  <a:lnTo>
                    <a:pt x="937260" y="101980"/>
                  </a:lnTo>
                  <a:lnTo>
                    <a:pt x="909729" y="109848"/>
                  </a:lnTo>
                  <a:lnTo>
                    <a:pt x="925449" y="164845"/>
                  </a:lnTo>
                  <a:lnTo>
                    <a:pt x="1053912" y="47116"/>
                  </a:lnTo>
                  <a:close/>
                </a:path>
                <a:path w="1066800" h="375920">
                  <a:moveTo>
                    <a:pt x="921512" y="47116"/>
                  </a:moveTo>
                  <a:lnTo>
                    <a:pt x="894042" y="54966"/>
                  </a:lnTo>
                  <a:lnTo>
                    <a:pt x="909729" y="109848"/>
                  </a:lnTo>
                  <a:lnTo>
                    <a:pt x="937260" y="101980"/>
                  </a:lnTo>
                  <a:lnTo>
                    <a:pt x="921512" y="47116"/>
                  </a:lnTo>
                  <a:close/>
                </a:path>
                <a:path w="1066800" h="375920">
                  <a:moveTo>
                    <a:pt x="878332" y="0"/>
                  </a:moveTo>
                  <a:lnTo>
                    <a:pt x="894042" y="54966"/>
                  </a:lnTo>
                  <a:lnTo>
                    <a:pt x="921512" y="47116"/>
                  </a:lnTo>
                  <a:lnTo>
                    <a:pt x="1053912" y="47116"/>
                  </a:lnTo>
                  <a:lnTo>
                    <a:pt x="1066800" y="35305"/>
                  </a:lnTo>
                  <a:lnTo>
                    <a:pt x="87833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600200"/>
            <a:ext cx="7239000" cy="1600200"/>
          </a:xfrm>
          <a:custGeom>
            <a:avLst/>
            <a:gdLst/>
            <a:ahLst/>
            <a:cxnLst/>
            <a:rect l="l" t="t" r="r" b="b"/>
            <a:pathLst>
              <a:path w="7239000" h="1600200">
                <a:moveTo>
                  <a:pt x="7239000" y="0"/>
                </a:moveTo>
                <a:lnTo>
                  <a:pt x="0" y="0"/>
                </a:lnTo>
                <a:lnTo>
                  <a:pt x="0" y="1600200"/>
                </a:lnTo>
                <a:lnTo>
                  <a:pt x="7239000" y="1600200"/>
                </a:lnTo>
                <a:lnTo>
                  <a:pt x="7239000" y="0"/>
                </a:lnTo>
                <a:close/>
              </a:path>
            </a:pathLst>
          </a:custGeom>
          <a:solidFill>
            <a:srgbClr val="FF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400" y="1600200"/>
            <a:ext cx="7239000" cy="16002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  <a:tabLst>
                <a:tab pos="320040" algn="l"/>
              </a:tabLst>
            </a:pPr>
            <a:r>
              <a:rPr sz="2200" spc="-5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Probability</a:t>
            </a:r>
            <a:r>
              <a:rPr sz="22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 buying Fins =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250</a:t>
            </a:r>
            <a:endParaRPr sz="2200">
              <a:latin typeface="Franklin Gothic Medium"/>
              <a:cs typeface="Franklin Gothic Medium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  <a:tabLst>
                <a:tab pos="320040" algn="l"/>
              </a:tabLst>
            </a:pPr>
            <a:r>
              <a:rPr sz="2200" spc="-5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Probability</a:t>
            </a:r>
            <a:r>
              <a:rPr sz="22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 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buying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Mask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270</a:t>
            </a:r>
            <a:endParaRPr sz="2200">
              <a:latin typeface="Franklin Gothic Medium"/>
              <a:cs typeface="Franklin Gothic Medium"/>
            </a:endParaRPr>
          </a:p>
          <a:p>
            <a:pPr marL="259079" marR="2209800" indent="-167640">
              <a:lnSpc>
                <a:spcPct val="112700"/>
              </a:lnSpc>
              <a:tabLst>
                <a:tab pos="320040" algn="l"/>
              </a:tabLst>
            </a:pPr>
            <a:r>
              <a:rPr sz="2200" spc="-5" dirty="0">
                <a:solidFill>
                  <a:srgbClr val="2C2B00"/>
                </a:solidFill>
                <a:latin typeface="Arial"/>
                <a:cs typeface="Arial"/>
              </a:rPr>
              <a:t>•		</a:t>
            </a:r>
            <a:r>
              <a:rPr sz="2200" u="sng" spc="-5" dirty="0">
                <a:solidFill>
                  <a:srgbClr val="2C2B00"/>
                </a:solidFill>
                <a:uFill>
                  <a:solidFill>
                    <a:srgbClr val="2C2B00"/>
                  </a:solidFill>
                </a:uFill>
                <a:latin typeface="Franklin Gothic Medium"/>
                <a:cs typeface="Franklin Gothic Medium"/>
              </a:rPr>
              <a:t>P(After</a:t>
            </a:r>
            <a:r>
              <a:rPr sz="2200" spc="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buying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Mask,</a:t>
            </a:r>
            <a:r>
              <a:rPr sz="2200" spc="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u="sng" spc="-10" dirty="0">
                <a:solidFill>
                  <a:srgbClr val="2C2B00"/>
                </a:solidFill>
                <a:uFill>
                  <a:solidFill>
                    <a:srgbClr val="2C2B00"/>
                  </a:solidFill>
                </a:uFill>
                <a:latin typeface="Franklin Gothic Medium"/>
                <a:cs typeface="Franklin Gothic Medium"/>
              </a:rPr>
              <a:t>then</a:t>
            </a:r>
            <a:r>
              <a:rPr sz="22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will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buy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Fins) </a:t>
            </a:r>
            <a:r>
              <a:rPr sz="2200" spc="-53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Confidence =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250/270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92.5%</a:t>
            </a:r>
            <a:endParaRPr sz="22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3577590">
              <a:lnSpc>
                <a:spcPts val="3840"/>
              </a:lnSpc>
              <a:spcBef>
                <a:spcPts val="95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Confidence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=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Độ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tin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cậy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(Xác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suất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có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điều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kiện)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495800"/>
            <a:ext cx="7315200" cy="1498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048000"/>
            <a:ext cx="73152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1524000"/>
            <a:ext cx="7315200" cy="1143000"/>
          </a:xfrm>
          <a:prstGeom prst="rect">
            <a:avLst/>
          </a:prstGeom>
          <a:solidFill>
            <a:srgbClr val="FFD1D2"/>
          </a:solidFill>
          <a:ln w="9525">
            <a:solidFill>
              <a:srgbClr val="002A7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295"/>
              </a:spcBef>
              <a:tabLst>
                <a:tab pos="434340" algn="l"/>
                <a:tab pos="1233170" algn="l"/>
              </a:tabLst>
            </a:pPr>
            <a:r>
              <a:rPr sz="1600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3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Lift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	P(Fins|Mask)/P(Fins)</a:t>
            </a:r>
            <a:endParaRPr sz="2300">
              <a:latin typeface="Franklin Gothic Medium"/>
              <a:cs typeface="Franklin Gothic Medium"/>
            </a:endParaRPr>
          </a:p>
          <a:p>
            <a:pPr marL="210185">
              <a:lnSpc>
                <a:spcPct val="100000"/>
              </a:lnSpc>
              <a:spcBef>
                <a:spcPts val="550"/>
              </a:spcBef>
              <a:tabLst>
                <a:tab pos="434340" algn="l"/>
              </a:tabLst>
            </a:pPr>
            <a:r>
              <a:rPr sz="1600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Purchase</a:t>
            </a:r>
            <a:r>
              <a:rPr sz="23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masks</a:t>
            </a:r>
            <a:r>
              <a:rPr sz="23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lifts</a:t>
            </a:r>
            <a:r>
              <a:rPr sz="23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probability</a:t>
            </a:r>
            <a:r>
              <a:rPr sz="2300" spc="-3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also</a:t>
            </a: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purchasing</a:t>
            </a:r>
            <a:endParaRPr sz="2300">
              <a:latin typeface="Franklin Gothic Medium"/>
              <a:cs typeface="Franklin Gothic Medium"/>
            </a:endParaRPr>
          </a:p>
          <a:p>
            <a:pPr marL="434340">
              <a:lnSpc>
                <a:spcPts val="2630"/>
              </a:lnSpc>
              <a:spcBef>
                <a:spcPts val="5"/>
              </a:spcBef>
            </a:pP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fins</a:t>
            </a:r>
            <a:r>
              <a:rPr sz="23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by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.93/.62,</a:t>
            </a:r>
            <a:r>
              <a:rPr sz="2300" spc="-4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</a:t>
            </a:r>
            <a:r>
              <a:rPr sz="23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1.32</a:t>
            </a:r>
            <a:endParaRPr sz="23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65788" y="657725"/>
            <a:ext cx="3962400" cy="73609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spc="-5" dirty="0">
                <a:solidFill>
                  <a:srgbClr val="2C2B00"/>
                </a:solidFill>
                <a:latin typeface="Calibri"/>
                <a:cs typeface="Calibri"/>
              </a:rPr>
              <a:t>Lift:</a:t>
            </a:r>
            <a:r>
              <a:rPr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C2B00"/>
                </a:solidFill>
                <a:latin typeface="Calibri"/>
                <a:cs typeface="Calibri"/>
              </a:rPr>
              <a:t>Độ</a:t>
            </a:r>
            <a:r>
              <a:rPr spc="-2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C2B00"/>
                </a:solidFill>
                <a:latin typeface="Calibri"/>
                <a:cs typeface="Calibri"/>
              </a:rPr>
              <a:t>tương</a:t>
            </a:r>
            <a:r>
              <a:rPr spc="-1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C2B00"/>
                </a:solidFill>
                <a:latin typeface="Calibri"/>
                <a:cs typeface="Calibri"/>
              </a:rPr>
              <a:t>quan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14400" y="2743200"/>
            <a:ext cx="7162800" cy="3352800"/>
            <a:chOff x="914400" y="2743200"/>
            <a:chExt cx="7162800" cy="3352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2743200"/>
              <a:ext cx="7162800" cy="3352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00400" y="54864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152400"/>
                  </a:moveTo>
                  <a:lnTo>
                    <a:pt x="27103" y="85363"/>
                  </a:lnTo>
                  <a:lnTo>
                    <a:pt x="58582" y="57067"/>
                  </a:lnTo>
                  <a:lnTo>
                    <a:pt x="99881" y="33470"/>
                  </a:lnTo>
                  <a:lnTo>
                    <a:pt x="149400" y="15484"/>
                  </a:lnTo>
                  <a:lnTo>
                    <a:pt x="205540" y="4023"/>
                  </a:lnTo>
                  <a:lnTo>
                    <a:pt x="266700" y="0"/>
                  </a:lnTo>
                  <a:lnTo>
                    <a:pt x="327859" y="4023"/>
                  </a:lnTo>
                  <a:lnTo>
                    <a:pt x="383999" y="15484"/>
                  </a:lnTo>
                  <a:lnTo>
                    <a:pt x="433518" y="33470"/>
                  </a:lnTo>
                  <a:lnTo>
                    <a:pt x="474817" y="57067"/>
                  </a:lnTo>
                  <a:lnTo>
                    <a:pt x="506296" y="85363"/>
                  </a:lnTo>
                  <a:lnTo>
                    <a:pt x="533400" y="152400"/>
                  </a:lnTo>
                  <a:lnTo>
                    <a:pt x="526357" y="187342"/>
                  </a:lnTo>
                  <a:lnTo>
                    <a:pt x="474817" y="247716"/>
                  </a:lnTo>
                  <a:lnTo>
                    <a:pt x="433518" y="271317"/>
                  </a:lnTo>
                  <a:lnTo>
                    <a:pt x="383999" y="289308"/>
                  </a:lnTo>
                  <a:lnTo>
                    <a:pt x="327859" y="300774"/>
                  </a:lnTo>
                  <a:lnTo>
                    <a:pt x="266700" y="304800"/>
                  </a:lnTo>
                  <a:lnTo>
                    <a:pt x="205540" y="300774"/>
                  </a:lnTo>
                  <a:lnTo>
                    <a:pt x="149400" y="289308"/>
                  </a:lnTo>
                  <a:lnTo>
                    <a:pt x="99881" y="271317"/>
                  </a:lnTo>
                  <a:lnTo>
                    <a:pt x="58582" y="247716"/>
                  </a:lnTo>
                  <a:lnTo>
                    <a:pt x="27103" y="219419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14800" y="4495736"/>
            <a:ext cx="4114800" cy="462280"/>
          </a:xfrm>
          <a:prstGeom prst="rect">
            <a:avLst/>
          </a:prstGeom>
          <a:solidFill>
            <a:srgbClr val="FFF949"/>
          </a:solidFill>
          <a:ln w="9525">
            <a:solidFill>
              <a:srgbClr val="002A7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56235">
              <a:lnSpc>
                <a:spcPct val="100000"/>
              </a:lnSpc>
              <a:spcBef>
                <a:spcPts val="295"/>
              </a:spcBef>
            </a:pPr>
            <a:r>
              <a:rPr sz="24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Lift</a:t>
            </a:r>
            <a:r>
              <a:rPr sz="24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=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Confidence/Support</a:t>
            </a:r>
            <a:endParaRPr sz="2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633601"/>
            <a:ext cx="8001000" cy="502284"/>
          </a:xfrm>
          <a:custGeom>
            <a:avLst/>
            <a:gdLst/>
            <a:ahLst/>
            <a:cxnLst/>
            <a:rect l="l" t="t" r="r" b="b"/>
            <a:pathLst>
              <a:path w="8001000" h="502285">
                <a:moveTo>
                  <a:pt x="7917307" y="0"/>
                </a:moveTo>
                <a:lnTo>
                  <a:pt x="83654" y="0"/>
                </a:lnTo>
                <a:lnTo>
                  <a:pt x="51092" y="6556"/>
                </a:lnTo>
                <a:lnTo>
                  <a:pt x="24501" y="24447"/>
                </a:lnTo>
                <a:lnTo>
                  <a:pt x="6573" y="51006"/>
                </a:lnTo>
                <a:lnTo>
                  <a:pt x="0" y="83565"/>
                </a:lnTo>
                <a:lnTo>
                  <a:pt x="0" y="418211"/>
                </a:lnTo>
                <a:lnTo>
                  <a:pt x="6573" y="450790"/>
                </a:lnTo>
                <a:lnTo>
                  <a:pt x="24501" y="477392"/>
                </a:lnTo>
                <a:lnTo>
                  <a:pt x="51092" y="495327"/>
                </a:lnTo>
                <a:lnTo>
                  <a:pt x="83654" y="501903"/>
                </a:lnTo>
                <a:lnTo>
                  <a:pt x="7917307" y="501903"/>
                </a:lnTo>
                <a:lnTo>
                  <a:pt x="7949886" y="495327"/>
                </a:lnTo>
                <a:lnTo>
                  <a:pt x="7976489" y="477393"/>
                </a:lnTo>
                <a:lnTo>
                  <a:pt x="7994423" y="450790"/>
                </a:lnTo>
                <a:lnTo>
                  <a:pt x="8001000" y="418211"/>
                </a:lnTo>
                <a:lnTo>
                  <a:pt x="8001000" y="83565"/>
                </a:lnTo>
                <a:lnTo>
                  <a:pt x="7994423" y="51006"/>
                </a:lnTo>
                <a:lnTo>
                  <a:pt x="7976488" y="24447"/>
                </a:lnTo>
                <a:lnTo>
                  <a:pt x="7949886" y="6556"/>
                </a:lnTo>
                <a:lnTo>
                  <a:pt x="7917307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1633601"/>
            <a:ext cx="8001000" cy="1632585"/>
          </a:xfrm>
          <a:custGeom>
            <a:avLst/>
            <a:gdLst/>
            <a:ahLst/>
            <a:cxnLst/>
            <a:rect l="l" t="t" r="r" b="b"/>
            <a:pathLst>
              <a:path w="8001000" h="1632585">
                <a:moveTo>
                  <a:pt x="0" y="83565"/>
                </a:moveTo>
                <a:lnTo>
                  <a:pt x="6573" y="51006"/>
                </a:lnTo>
                <a:lnTo>
                  <a:pt x="24501" y="24447"/>
                </a:lnTo>
                <a:lnTo>
                  <a:pt x="51092" y="6556"/>
                </a:lnTo>
                <a:lnTo>
                  <a:pt x="83654" y="0"/>
                </a:lnTo>
                <a:lnTo>
                  <a:pt x="7917307" y="0"/>
                </a:lnTo>
                <a:lnTo>
                  <a:pt x="7949886" y="6556"/>
                </a:lnTo>
                <a:lnTo>
                  <a:pt x="7976488" y="24447"/>
                </a:lnTo>
                <a:lnTo>
                  <a:pt x="7994423" y="51006"/>
                </a:lnTo>
                <a:lnTo>
                  <a:pt x="8001000" y="83565"/>
                </a:lnTo>
                <a:lnTo>
                  <a:pt x="8001000" y="418211"/>
                </a:lnTo>
                <a:lnTo>
                  <a:pt x="7994423" y="450790"/>
                </a:lnTo>
                <a:lnTo>
                  <a:pt x="7976489" y="477393"/>
                </a:lnTo>
                <a:lnTo>
                  <a:pt x="7949886" y="495327"/>
                </a:lnTo>
                <a:lnTo>
                  <a:pt x="7917307" y="501903"/>
                </a:lnTo>
                <a:lnTo>
                  <a:pt x="83654" y="501903"/>
                </a:lnTo>
                <a:lnTo>
                  <a:pt x="51092" y="495327"/>
                </a:lnTo>
                <a:lnTo>
                  <a:pt x="24501" y="477392"/>
                </a:lnTo>
                <a:lnTo>
                  <a:pt x="6573" y="450790"/>
                </a:lnTo>
                <a:lnTo>
                  <a:pt x="0" y="418211"/>
                </a:lnTo>
                <a:lnTo>
                  <a:pt x="0" y="83565"/>
                </a:lnTo>
                <a:close/>
              </a:path>
              <a:path w="8001000" h="1632585">
                <a:moveTo>
                  <a:pt x="0" y="648715"/>
                </a:moveTo>
                <a:lnTo>
                  <a:pt x="6573" y="616136"/>
                </a:lnTo>
                <a:lnTo>
                  <a:pt x="24501" y="589533"/>
                </a:lnTo>
                <a:lnTo>
                  <a:pt x="51092" y="571599"/>
                </a:lnTo>
                <a:lnTo>
                  <a:pt x="83654" y="565023"/>
                </a:lnTo>
                <a:lnTo>
                  <a:pt x="7917307" y="565023"/>
                </a:lnTo>
                <a:lnTo>
                  <a:pt x="7949886" y="571599"/>
                </a:lnTo>
                <a:lnTo>
                  <a:pt x="7976488" y="589534"/>
                </a:lnTo>
                <a:lnTo>
                  <a:pt x="7994423" y="616136"/>
                </a:lnTo>
                <a:lnTo>
                  <a:pt x="8001000" y="648715"/>
                </a:lnTo>
                <a:lnTo>
                  <a:pt x="8001000" y="983361"/>
                </a:lnTo>
                <a:lnTo>
                  <a:pt x="7994423" y="1015940"/>
                </a:lnTo>
                <a:lnTo>
                  <a:pt x="7976489" y="1042543"/>
                </a:lnTo>
                <a:lnTo>
                  <a:pt x="7949886" y="1060477"/>
                </a:lnTo>
                <a:lnTo>
                  <a:pt x="7917307" y="1067053"/>
                </a:lnTo>
                <a:lnTo>
                  <a:pt x="83654" y="1067053"/>
                </a:lnTo>
                <a:lnTo>
                  <a:pt x="51092" y="1060477"/>
                </a:lnTo>
                <a:lnTo>
                  <a:pt x="24501" y="1042542"/>
                </a:lnTo>
                <a:lnTo>
                  <a:pt x="6573" y="1015940"/>
                </a:lnTo>
                <a:lnTo>
                  <a:pt x="0" y="983361"/>
                </a:lnTo>
                <a:lnTo>
                  <a:pt x="0" y="648715"/>
                </a:lnTo>
                <a:close/>
              </a:path>
              <a:path w="8001000" h="1632585">
                <a:moveTo>
                  <a:pt x="0" y="1213865"/>
                </a:moveTo>
                <a:lnTo>
                  <a:pt x="6573" y="1181306"/>
                </a:lnTo>
                <a:lnTo>
                  <a:pt x="24501" y="1154747"/>
                </a:lnTo>
                <a:lnTo>
                  <a:pt x="51092" y="1136856"/>
                </a:lnTo>
                <a:lnTo>
                  <a:pt x="83654" y="1130300"/>
                </a:lnTo>
                <a:lnTo>
                  <a:pt x="7917307" y="1130300"/>
                </a:lnTo>
                <a:lnTo>
                  <a:pt x="7949886" y="1136856"/>
                </a:lnTo>
                <a:lnTo>
                  <a:pt x="7976488" y="1154747"/>
                </a:lnTo>
                <a:lnTo>
                  <a:pt x="7994423" y="1181306"/>
                </a:lnTo>
                <a:lnTo>
                  <a:pt x="8001000" y="1213865"/>
                </a:lnTo>
                <a:lnTo>
                  <a:pt x="8001000" y="1548511"/>
                </a:lnTo>
                <a:lnTo>
                  <a:pt x="7994423" y="1581090"/>
                </a:lnTo>
                <a:lnTo>
                  <a:pt x="7976489" y="1607693"/>
                </a:lnTo>
                <a:lnTo>
                  <a:pt x="7949886" y="1625627"/>
                </a:lnTo>
                <a:lnTo>
                  <a:pt x="7917307" y="1632203"/>
                </a:lnTo>
                <a:lnTo>
                  <a:pt x="83654" y="1632203"/>
                </a:lnTo>
                <a:lnTo>
                  <a:pt x="51092" y="1625627"/>
                </a:lnTo>
                <a:lnTo>
                  <a:pt x="24501" y="1607692"/>
                </a:lnTo>
                <a:lnTo>
                  <a:pt x="6573" y="1581090"/>
                </a:lnTo>
                <a:lnTo>
                  <a:pt x="0" y="1548511"/>
                </a:lnTo>
                <a:lnTo>
                  <a:pt x="0" y="1213865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2198623"/>
            <a:ext cx="8001000" cy="502284"/>
          </a:xfrm>
          <a:custGeom>
            <a:avLst/>
            <a:gdLst/>
            <a:ahLst/>
            <a:cxnLst/>
            <a:rect l="l" t="t" r="r" b="b"/>
            <a:pathLst>
              <a:path w="8001000" h="502285">
                <a:moveTo>
                  <a:pt x="7917307" y="0"/>
                </a:moveTo>
                <a:lnTo>
                  <a:pt x="83654" y="0"/>
                </a:lnTo>
                <a:lnTo>
                  <a:pt x="51092" y="6576"/>
                </a:lnTo>
                <a:lnTo>
                  <a:pt x="24501" y="24510"/>
                </a:lnTo>
                <a:lnTo>
                  <a:pt x="6573" y="51113"/>
                </a:lnTo>
                <a:lnTo>
                  <a:pt x="0" y="83692"/>
                </a:lnTo>
                <a:lnTo>
                  <a:pt x="0" y="418338"/>
                </a:lnTo>
                <a:lnTo>
                  <a:pt x="6573" y="450917"/>
                </a:lnTo>
                <a:lnTo>
                  <a:pt x="24501" y="477519"/>
                </a:lnTo>
                <a:lnTo>
                  <a:pt x="51092" y="495454"/>
                </a:lnTo>
                <a:lnTo>
                  <a:pt x="83654" y="502030"/>
                </a:lnTo>
                <a:lnTo>
                  <a:pt x="7917307" y="502030"/>
                </a:lnTo>
                <a:lnTo>
                  <a:pt x="7949886" y="495454"/>
                </a:lnTo>
                <a:lnTo>
                  <a:pt x="7976489" y="477520"/>
                </a:lnTo>
                <a:lnTo>
                  <a:pt x="7994423" y="450917"/>
                </a:lnTo>
                <a:lnTo>
                  <a:pt x="8001000" y="418338"/>
                </a:lnTo>
                <a:lnTo>
                  <a:pt x="8001000" y="83692"/>
                </a:lnTo>
                <a:lnTo>
                  <a:pt x="7994423" y="51113"/>
                </a:lnTo>
                <a:lnTo>
                  <a:pt x="7976488" y="24511"/>
                </a:lnTo>
                <a:lnTo>
                  <a:pt x="7949886" y="6576"/>
                </a:lnTo>
                <a:lnTo>
                  <a:pt x="7917307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2763901"/>
            <a:ext cx="8001000" cy="502284"/>
          </a:xfrm>
          <a:custGeom>
            <a:avLst/>
            <a:gdLst/>
            <a:ahLst/>
            <a:cxnLst/>
            <a:rect l="l" t="t" r="r" b="b"/>
            <a:pathLst>
              <a:path w="8001000" h="502285">
                <a:moveTo>
                  <a:pt x="7917307" y="0"/>
                </a:moveTo>
                <a:lnTo>
                  <a:pt x="83654" y="0"/>
                </a:lnTo>
                <a:lnTo>
                  <a:pt x="51092" y="6556"/>
                </a:lnTo>
                <a:lnTo>
                  <a:pt x="24501" y="24447"/>
                </a:lnTo>
                <a:lnTo>
                  <a:pt x="6573" y="51006"/>
                </a:lnTo>
                <a:lnTo>
                  <a:pt x="0" y="83565"/>
                </a:lnTo>
                <a:lnTo>
                  <a:pt x="0" y="418211"/>
                </a:lnTo>
                <a:lnTo>
                  <a:pt x="6573" y="450790"/>
                </a:lnTo>
                <a:lnTo>
                  <a:pt x="24501" y="477392"/>
                </a:lnTo>
                <a:lnTo>
                  <a:pt x="51092" y="495327"/>
                </a:lnTo>
                <a:lnTo>
                  <a:pt x="83654" y="501903"/>
                </a:lnTo>
                <a:lnTo>
                  <a:pt x="7917307" y="501903"/>
                </a:lnTo>
                <a:lnTo>
                  <a:pt x="7949886" y="495327"/>
                </a:lnTo>
                <a:lnTo>
                  <a:pt x="7976489" y="477393"/>
                </a:lnTo>
                <a:lnTo>
                  <a:pt x="7994423" y="450790"/>
                </a:lnTo>
                <a:lnTo>
                  <a:pt x="8001000" y="418211"/>
                </a:lnTo>
                <a:lnTo>
                  <a:pt x="8001000" y="83565"/>
                </a:lnTo>
                <a:lnTo>
                  <a:pt x="7994423" y="51006"/>
                </a:lnTo>
                <a:lnTo>
                  <a:pt x="7976488" y="24447"/>
                </a:lnTo>
                <a:lnTo>
                  <a:pt x="7949886" y="6556"/>
                </a:lnTo>
                <a:lnTo>
                  <a:pt x="7917307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9208" y="1680210"/>
            <a:ext cx="6710045" cy="1490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4069" algn="l"/>
              </a:tabLst>
            </a:pP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Q1	T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sao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ổ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kinh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doanh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thông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minh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?</a:t>
            </a:r>
            <a:endParaRPr sz="2200">
              <a:latin typeface="Franklin Gothic Medium"/>
              <a:cs typeface="Franklin Gothic Medium"/>
            </a:endParaRPr>
          </a:p>
          <a:p>
            <a:pPr marL="12700" marR="1707514">
              <a:lnSpc>
                <a:spcPts val="4450"/>
              </a:lnSpc>
              <a:spcBef>
                <a:spcPts val="250"/>
              </a:spcBef>
              <a:tabLst>
                <a:tab pos="814069" algn="l"/>
              </a:tabLst>
            </a:pP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Q2	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ệ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kinh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doanh nào 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đã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ồ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t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? </a:t>
            </a:r>
            <a:r>
              <a:rPr sz="2200" spc="-5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Q3	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cáo đi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hình</a:t>
            </a:r>
            <a:r>
              <a:rPr sz="2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?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0700" y="3316223"/>
            <a:ext cx="8026400" cy="2790190"/>
            <a:chOff x="520700" y="3316223"/>
            <a:chExt cx="8026400" cy="2790190"/>
          </a:xfrm>
        </p:grpSpPr>
        <p:sp>
          <p:nvSpPr>
            <p:cNvPr id="8" name="object 8"/>
            <p:cNvSpPr/>
            <p:nvPr/>
          </p:nvSpPr>
          <p:spPr>
            <a:xfrm>
              <a:off x="533400" y="3328923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7917307" y="0"/>
                  </a:moveTo>
                  <a:lnTo>
                    <a:pt x="83654" y="0"/>
                  </a:lnTo>
                  <a:lnTo>
                    <a:pt x="51092" y="6598"/>
                  </a:lnTo>
                  <a:lnTo>
                    <a:pt x="24501" y="24590"/>
                  </a:lnTo>
                  <a:lnTo>
                    <a:pt x="6573" y="51274"/>
                  </a:lnTo>
                  <a:lnTo>
                    <a:pt x="0" y="83947"/>
                  </a:lnTo>
                  <a:lnTo>
                    <a:pt x="0" y="419481"/>
                  </a:lnTo>
                  <a:lnTo>
                    <a:pt x="6573" y="452080"/>
                  </a:lnTo>
                  <a:lnTo>
                    <a:pt x="24501" y="478726"/>
                  </a:lnTo>
                  <a:lnTo>
                    <a:pt x="51092" y="496704"/>
                  </a:lnTo>
                  <a:lnTo>
                    <a:pt x="83654" y="503300"/>
                  </a:lnTo>
                  <a:lnTo>
                    <a:pt x="7917307" y="503300"/>
                  </a:lnTo>
                  <a:lnTo>
                    <a:pt x="7949886" y="496704"/>
                  </a:lnTo>
                  <a:lnTo>
                    <a:pt x="7976489" y="478726"/>
                  </a:lnTo>
                  <a:lnTo>
                    <a:pt x="7994423" y="452080"/>
                  </a:lnTo>
                  <a:lnTo>
                    <a:pt x="8001000" y="419481"/>
                  </a:lnTo>
                  <a:lnTo>
                    <a:pt x="8001000" y="83947"/>
                  </a:lnTo>
                  <a:lnTo>
                    <a:pt x="7994423" y="51274"/>
                  </a:lnTo>
                  <a:lnTo>
                    <a:pt x="7976488" y="24590"/>
                  </a:lnTo>
                  <a:lnTo>
                    <a:pt x="7949886" y="6598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3328923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0" y="83947"/>
                  </a:moveTo>
                  <a:lnTo>
                    <a:pt x="6573" y="51274"/>
                  </a:lnTo>
                  <a:lnTo>
                    <a:pt x="24501" y="24590"/>
                  </a:lnTo>
                  <a:lnTo>
                    <a:pt x="51092" y="6598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98"/>
                  </a:lnTo>
                  <a:lnTo>
                    <a:pt x="7976488" y="24590"/>
                  </a:lnTo>
                  <a:lnTo>
                    <a:pt x="7994423" y="51274"/>
                  </a:lnTo>
                  <a:lnTo>
                    <a:pt x="8001000" y="83947"/>
                  </a:lnTo>
                  <a:lnTo>
                    <a:pt x="8001000" y="419481"/>
                  </a:lnTo>
                  <a:lnTo>
                    <a:pt x="7994423" y="452080"/>
                  </a:lnTo>
                  <a:lnTo>
                    <a:pt x="7976489" y="478726"/>
                  </a:lnTo>
                  <a:lnTo>
                    <a:pt x="7949886" y="496704"/>
                  </a:lnTo>
                  <a:lnTo>
                    <a:pt x="7917307" y="503300"/>
                  </a:lnTo>
                  <a:lnTo>
                    <a:pt x="83654" y="503300"/>
                  </a:lnTo>
                  <a:lnTo>
                    <a:pt x="51092" y="496704"/>
                  </a:lnTo>
                  <a:lnTo>
                    <a:pt x="24501" y="478726"/>
                  </a:lnTo>
                  <a:lnTo>
                    <a:pt x="6573" y="452080"/>
                  </a:lnTo>
                  <a:lnTo>
                    <a:pt x="0" y="419481"/>
                  </a:lnTo>
                  <a:lnTo>
                    <a:pt x="0" y="8394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894200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7917307" y="0"/>
                  </a:moveTo>
                  <a:lnTo>
                    <a:pt x="83654" y="0"/>
                  </a:lnTo>
                  <a:lnTo>
                    <a:pt x="51092" y="6578"/>
                  </a:lnTo>
                  <a:lnTo>
                    <a:pt x="24501" y="24526"/>
                  </a:lnTo>
                  <a:lnTo>
                    <a:pt x="6573" y="51167"/>
                  </a:lnTo>
                  <a:lnTo>
                    <a:pt x="0" y="83819"/>
                  </a:lnTo>
                  <a:lnTo>
                    <a:pt x="0" y="419354"/>
                  </a:lnTo>
                  <a:lnTo>
                    <a:pt x="6573" y="451953"/>
                  </a:lnTo>
                  <a:lnTo>
                    <a:pt x="24501" y="478599"/>
                  </a:lnTo>
                  <a:lnTo>
                    <a:pt x="51092" y="496577"/>
                  </a:lnTo>
                  <a:lnTo>
                    <a:pt x="83654" y="503174"/>
                  </a:lnTo>
                  <a:lnTo>
                    <a:pt x="7917307" y="503174"/>
                  </a:lnTo>
                  <a:lnTo>
                    <a:pt x="7949886" y="496577"/>
                  </a:lnTo>
                  <a:lnTo>
                    <a:pt x="7976489" y="478599"/>
                  </a:lnTo>
                  <a:lnTo>
                    <a:pt x="7994423" y="451953"/>
                  </a:lnTo>
                  <a:lnTo>
                    <a:pt x="8001000" y="419354"/>
                  </a:lnTo>
                  <a:lnTo>
                    <a:pt x="8001000" y="83819"/>
                  </a:lnTo>
                  <a:lnTo>
                    <a:pt x="7994423" y="51167"/>
                  </a:lnTo>
                  <a:lnTo>
                    <a:pt x="7976488" y="24526"/>
                  </a:lnTo>
                  <a:lnTo>
                    <a:pt x="7949886" y="6578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3894200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0" y="83819"/>
                  </a:moveTo>
                  <a:lnTo>
                    <a:pt x="6573" y="51167"/>
                  </a:lnTo>
                  <a:lnTo>
                    <a:pt x="24501" y="24526"/>
                  </a:lnTo>
                  <a:lnTo>
                    <a:pt x="51092" y="6578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8"/>
                  </a:lnTo>
                  <a:lnTo>
                    <a:pt x="7976488" y="24526"/>
                  </a:lnTo>
                  <a:lnTo>
                    <a:pt x="7994423" y="51167"/>
                  </a:lnTo>
                  <a:lnTo>
                    <a:pt x="8001000" y="83819"/>
                  </a:lnTo>
                  <a:lnTo>
                    <a:pt x="8001000" y="419354"/>
                  </a:lnTo>
                  <a:lnTo>
                    <a:pt x="7994423" y="451953"/>
                  </a:lnTo>
                  <a:lnTo>
                    <a:pt x="7976489" y="478599"/>
                  </a:lnTo>
                  <a:lnTo>
                    <a:pt x="7949886" y="496577"/>
                  </a:lnTo>
                  <a:lnTo>
                    <a:pt x="7917307" y="503174"/>
                  </a:lnTo>
                  <a:lnTo>
                    <a:pt x="83654" y="503174"/>
                  </a:lnTo>
                  <a:lnTo>
                    <a:pt x="51092" y="496577"/>
                  </a:lnTo>
                  <a:lnTo>
                    <a:pt x="24501" y="478599"/>
                  </a:lnTo>
                  <a:lnTo>
                    <a:pt x="6573" y="451953"/>
                  </a:lnTo>
                  <a:lnTo>
                    <a:pt x="0" y="419354"/>
                  </a:lnTo>
                  <a:lnTo>
                    <a:pt x="0" y="8381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460874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7917307" y="0"/>
                  </a:moveTo>
                  <a:lnTo>
                    <a:pt x="83654" y="0"/>
                  </a:lnTo>
                  <a:lnTo>
                    <a:pt x="51092" y="6576"/>
                  </a:lnTo>
                  <a:lnTo>
                    <a:pt x="24501" y="24511"/>
                  </a:lnTo>
                  <a:lnTo>
                    <a:pt x="6573" y="51113"/>
                  </a:lnTo>
                  <a:lnTo>
                    <a:pt x="0" y="83693"/>
                  </a:lnTo>
                  <a:lnTo>
                    <a:pt x="0" y="418211"/>
                  </a:lnTo>
                  <a:lnTo>
                    <a:pt x="6573" y="450790"/>
                  </a:lnTo>
                  <a:lnTo>
                    <a:pt x="24501" y="477393"/>
                  </a:lnTo>
                  <a:lnTo>
                    <a:pt x="51092" y="495327"/>
                  </a:lnTo>
                  <a:lnTo>
                    <a:pt x="83654" y="501904"/>
                  </a:lnTo>
                  <a:lnTo>
                    <a:pt x="7917307" y="501904"/>
                  </a:lnTo>
                  <a:lnTo>
                    <a:pt x="7949886" y="495327"/>
                  </a:lnTo>
                  <a:lnTo>
                    <a:pt x="7976489" y="477393"/>
                  </a:lnTo>
                  <a:lnTo>
                    <a:pt x="7994423" y="450790"/>
                  </a:lnTo>
                  <a:lnTo>
                    <a:pt x="8001000" y="418211"/>
                  </a:lnTo>
                  <a:lnTo>
                    <a:pt x="8001000" y="83693"/>
                  </a:lnTo>
                  <a:lnTo>
                    <a:pt x="7994423" y="51113"/>
                  </a:lnTo>
                  <a:lnTo>
                    <a:pt x="7976488" y="24510"/>
                  </a:lnTo>
                  <a:lnTo>
                    <a:pt x="7949886" y="6576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0" y="4460874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0" y="83693"/>
                  </a:moveTo>
                  <a:lnTo>
                    <a:pt x="6573" y="51113"/>
                  </a:lnTo>
                  <a:lnTo>
                    <a:pt x="24501" y="24511"/>
                  </a:lnTo>
                  <a:lnTo>
                    <a:pt x="51092" y="6576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6"/>
                  </a:lnTo>
                  <a:lnTo>
                    <a:pt x="7976488" y="24510"/>
                  </a:lnTo>
                  <a:lnTo>
                    <a:pt x="7994423" y="51113"/>
                  </a:lnTo>
                  <a:lnTo>
                    <a:pt x="8001000" y="83693"/>
                  </a:lnTo>
                  <a:lnTo>
                    <a:pt x="8001000" y="418211"/>
                  </a:lnTo>
                  <a:lnTo>
                    <a:pt x="7994423" y="450790"/>
                  </a:lnTo>
                  <a:lnTo>
                    <a:pt x="7976489" y="477393"/>
                  </a:lnTo>
                  <a:lnTo>
                    <a:pt x="7949886" y="495327"/>
                  </a:lnTo>
                  <a:lnTo>
                    <a:pt x="7917307" y="501904"/>
                  </a:lnTo>
                  <a:lnTo>
                    <a:pt x="83654" y="501904"/>
                  </a:lnTo>
                  <a:lnTo>
                    <a:pt x="51092" y="495327"/>
                  </a:lnTo>
                  <a:lnTo>
                    <a:pt x="24501" y="477393"/>
                  </a:lnTo>
                  <a:lnTo>
                    <a:pt x="6573" y="450790"/>
                  </a:lnTo>
                  <a:lnTo>
                    <a:pt x="0" y="418211"/>
                  </a:lnTo>
                  <a:lnTo>
                    <a:pt x="0" y="8369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3400" y="502602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7917307" y="0"/>
                  </a:moveTo>
                  <a:lnTo>
                    <a:pt x="83654" y="0"/>
                  </a:lnTo>
                  <a:lnTo>
                    <a:pt x="51092" y="6576"/>
                  </a:lnTo>
                  <a:lnTo>
                    <a:pt x="24501" y="24511"/>
                  </a:lnTo>
                  <a:lnTo>
                    <a:pt x="6573" y="51113"/>
                  </a:lnTo>
                  <a:lnTo>
                    <a:pt x="0" y="83693"/>
                  </a:lnTo>
                  <a:lnTo>
                    <a:pt x="0" y="418211"/>
                  </a:lnTo>
                  <a:lnTo>
                    <a:pt x="6573" y="450790"/>
                  </a:lnTo>
                  <a:lnTo>
                    <a:pt x="24501" y="477392"/>
                  </a:lnTo>
                  <a:lnTo>
                    <a:pt x="51092" y="495327"/>
                  </a:lnTo>
                  <a:lnTo>
                    <a:pt x="83654" y="501903"/>
                  </a:lnTo>
                  <a:lnTo>
                    <a:pt x="7917307" y="501903"/>
                  </a:lnTo>
                  <a:lnTo>
                    <a:pt x="7949886" y="495327"/>
                  </a:lnTo>
                  <a:lnTo>
                    <a:pt x="7976489" y="477392"/>
                  </a:lnTo>
                  <a:lnTo>
                    <a:pt x="7994423" y="450790"/>
                  </a:lnTo>
                  <a:lnTo>
                    <a:pt x="8001000" y="418211"/>
                  </a:lnTo>
                  <a:lnTo>
                    <a:pt x="8001000" y="83693"/>
                  </a:lnTo>
                  <a:lnTo>
                    <a:pt x="7994423" y="51113"/>
                  </a:lnTo>
                  <a:lnTo>
                    <a:pt x="7976488" y="24510"/>
                  </a:lnTo>
                  <a:lnTo>
                    <a:pt x="7949886" y="6576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400" y="502602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0" y="83693"/>
                  </a:moveTo>
                  <a:lnTo>
                    <a:pt x="6573" y="51113"/>
                  </a:lnTo>
                  <a:lnTo>
                    <a:pt x="24501" y="24511"/>
                  </a:lnTo>
                  <a:lnTo>
                    <a:pt x="51092" y="6576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6"/>
                  </a:lnTo>
                  <a:lnTo>
                    <a:pt x="7976488" y="24510"/>
                  </a:lnTo>
                  <a:lnTo>
                    <a:pt x="7994423" y="51113"/>
                  </a:lnTo>
                  <a:lnTo>
                    <a:pt x="8001000" y="83693"/>
                  </a:lnTo>
                  <a:lnTo>
                    <a:pt x="8001000" y="418211"/>
                  </a:lnTo>
                  <a:lnTo>
                    <a:pt x="7994423" y="450790"/>
                  </a:lnTo>
                  <a:lnTo>
                    <a:pt x="7976489" y="477392"/>
                  </a:lnTo>
                  <a:lnTo>
                    <a:pt x="7949886" y="495327"/>
                  </a:lnTo>
                  <a:lnTo>
                    <a:pt x="7917307" y="501903"/>
                  </a:lnTo>
                  <a:lnTo>
                    <a:pt x="83654" y="501903"/>
                  </a:lnTo>
                  <a:lnTo>
                    <a:pt x="51092" y="495327"/>
                  </a:lnTo>
                  <a:lnTo>
                    <a:pt x="24501" y="477392"/>
                  </a:lnTo>
                  <a:lnTo>
                    <a:pt x="6573" y="450790"/>
                  </a:lnTo>
                  <a:lnTo>
                    <a:pt x="0" y="418211"/>
                  </a:lnTo>
                  <a:lnTo>
                    <a:pt x="0" y="8369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559117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7917307" y="0"/>
                  </a:moveTo>
                  <a:lnTo>
                    <a:pt x="83654" y="0"/>
                  </a:lnTo>
                  <a:lnTo>
                    <a:pt x="51092" y="6573"/>
                  </a:lnTo>
                  <a:lnTo>
                    <a:pt x="24501" y="24501"/>
                  </a:lnTo>
                  <a:lnTo>
                    <a:pt x="6573" y="51092"/>
                  </a:lnTo>
                  <a:lnTo>
                    <a:pt x="0" y="83654"/>
                  </a:lnTo>
                  <a:lnTo>
                    <a:pt x="0" y="418274"/>
                  </a:lnTo>
                  <a:lnTo>
                    <a:pt x="6573" y="450837"/>
                  </a:lnTo>
                  <a:lnTo>
                    <a:pt x="24501" y="477427"/>
                  </a:lnTo>
                  <a:lnTo>
                    <a:pt x="51092" y="495355"/>
                  </a:lnTo>
                  <a:lnTo>
                    <a:pt x="83654" y="501929"/>
                  </a:lnTo>
                  <a:lnTo>
                    <a:pt x="7917307" y="501929"/>
                  </a:lnTo>
                  <a:lnTo>
                    <a:pt x="7949886" y="495355"/>
                  </a:lnTo>
                  <a:lnTo>
                    <a:pt x="7976489" y="477427"/>
                  </a:lnTo>
                  <a:lnTo>
                    <a:pt x="7994423" y="450837"/>
                  </a:lnTo>
                  <a:lnTo>
                    <a:pt x="8001000" y="418274"/>
                  </a:lnTo>
                  <a:lnTo>
                    <a:pt x="8001000" y="83654"/>
                  </a:lnTo>
                  <a:lnTo>
                    <a:pt x="7994423" y="51092"/>
                  </a:lnTo>
                  <a:lnTo>
                    <a:pt x="7976488" y="24501"/>
                  </a:lnTo>
                  <a:lnTo>
                    <a:pt x="7949886" y="6573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3400" y="559117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0" y="83654"/>
                  </a:moveTo>
                  <a:lnTo>
                    <a:pt x="6573" y="51092"/>
                  </a:lnTo>
                  <a:lnTo>
                    <a:pt x="24501" y="24501"/>
                  </a:lnTo>
                  <a:lnTo>
                    <a:pt x="51092" y="6573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3"/>
                  </a:lnTo>
                  <a:lnTo>
                    <a:pt x="7976488" y="24501"/>
                  </a:lnTo>
                  <a:lnTo>
                    <a:pt x="7994423" y="51092"/>
                  </a:lnTo>
                  <a:lnTo>
                    <a:pt x="8001000" y="83654"/>
                  </a:lnTo>
                  <a:lnTo>
                    <a:pt x="8001000" y="418274"/>
                  </a:lnTo>
                  <a:lnTo>
                    <a:pt x="7994423" y="450837"/>
                  </a:lnTo>
                  <a:lnTo>
                    <a:pt x="7976489" y="477427"/>
                  </a:lnTo>
                  <a:lnTo>
                    <a:pt x="7949886" y="495355"/>
                  </a:lnTo>
                  <a:lnTo>
                    <a:pt x="7917307" y="501929"/>
                  </a:lnTo>
                  <a:lnTo>
                    <a:pt x="83654" y="501929"/>
                  </a:lnTo>
                  <a:lnTo>
                    <a:pt x="51092" y="495355"/>
                  </a:lnTo>
                  <a:lnTo>
                    <a:pt x="24501" y="477427"/>
                  </a:lnTo>
                  <a:lnTo>
                    <a:pt x="6573" y="450837"/>
                  </a:lnTo>
                  <a:lnTo>
                    <a:pt x="0" y="418274"/>
                  </a:lnTo>
                  <a:lnTo>
                    <a:pt x="0" y="8365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10158" y="3287745"/>
          <a:ext cx="6748145" cy="2701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Q4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ứ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spc="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khai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phá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ữ</a:t>
                      </a:r>
                      <a:r>
                        <a:rPr sz="22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li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u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đ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ặ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 tr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Q5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đích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c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ủ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a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data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warehouse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và data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mart?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Q6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ứ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 qu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ả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tr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ị</a:t>
                      </a:r>
                      <a:r>
                        <a:rPr sz="2200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tri 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ứ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200" spc="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Q7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ố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kinh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doanh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thông minh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marL="31750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Q8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2025?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498330" y="623511"/>
            <a:ext cx="2971800" cy="79380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90"/>
              </a:spcBef>
            </a:pPr>
            <a:r>
              <a:rPr sz="4000" spc="-10" dirty="0"/>
              <a:t>N</a:t>
            </a:r>
            <a:r>
              <a:rPr sz="4000" spc="-10" dirty="0">
                <a:latin typeface="Arial"/>
                <a:cs typeface="Arial"/>
              </a:rPr>
              <a:t>ộ</a:t>
            </a:r>
            <a:r>
              <a:rPr sz="4000" spc="-10" dirty="0"/>
              <a:t>i</a:t>
            </a:r>
            <a:r>
              <a:rPr sz="4000" spc="-30" dirty="0"/>
              <a:t> </a:t>
            </a:r>
            <a:r>
              <a:rPr sz="4000" spc="-5" dirty="0"/>
              <a:t>dung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7-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54175"/>
            <a:ext cx="8026400" cy="2625725"/>
            <a:chOff x="520700" y="1654175"/>
            <a:chExt cx="8026400" cy="2625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66875"/>
              <a:ext cx="8001000" cy="9069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66875"/>
              <a:ext cx="8001000" cy="907415"/>
            </a:xfrm>
            <a:custGeom>
              <a:avLst/>
              <a:gdLst/>
              <a:ahLst/>
              <a:cxnLst/>
              <a:rect l="l" t="t" r="r" b="b"/>
              <a:pathLst>
                <a:path w="8001000" h="907414">
                  <a:moveTo>
                    <a:pt x="0" y="151129"/>
                  </a:moveTo>
                  <a:lnTo>
                    <a:pt x="11506" y="93345"/>
                  </a:lnTo>
                  <a:lnTo>
                    <a:pt x="44272" y="44323"/>
                  </a:lnTo>
                  <a:lnTo>
                    <a:pt x="93308" y="11493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11493"/>
                  </a:lnTo>
                  <a:lnTo>
                    <a:pt x="7956677" y="44323"/>
                  </a:lnTo>
                  <a:lnTo>
                    <a:pt x="7989506" y="93344"/>
                  </a:lnTo>
                  <a:lnTo>
                    <a:pt x="8001000" y="151129"/>
                  </a:lnTo>
                  <a:lnTo>
                    <a:pt x="8001000" y="755776"/>
                  </a:lnTo>
                  <a:lnTo>
                    <a:pt x="7989506" y="813562"/>
                  </a:lnTo>
                  <a:lnTo>
                    <a:pt x="7956677" y="862584"/>
                  </a:lnTo>
                  <a:lnTo>
                    <a:pt x="7907655" y="895413"/>
                  </a:lnTo>
                  <a:lnTo>
                    <a:pt x="7849870" y="906907"/>
                  </a:lnTo>
                  <a:lnTo>
                    <a:pt x="151155" y="906907"/>
                  </a:lnTo>
                  <a:lnTo>
                    <a:pt x="93308" y="895413"/>
                  </a:lnTo>
                  <a:lnTo>
                    <a:pt x="44272" y="862584"/>
                  </a:lnTo>
                  <a:lnTo>
                    <a:pt x="11506" y="813562"/>
                  </a:lnTo>
                  <a:lnTo>
                    <a:pt x="0" y="755776"/>
                  </a:lnTo>
                  <a:lnTo>
                    <a:pt x="0" y="15112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400" y="2641600"/>
              <a:ext cx="8001000" cy="908050"/>
            </a:xfrm>
            <a:custGeom>
              <a:avLst/>
              <a:gdLst/>
              <a:ahLst/>
              <a:cxnLst/>
              <a:rect l="l" t="t" r="r" b="b"/>
              <a:pathLst>
                <a:path w="8001000" h="908050">
                  <a:moveTo>
                    <a:pt x="7849870" y="0"/>
                  </a:moveTo>
                  <a:lnTo>
                    <a:pt x="151155" y="0"/>
                  </a:lnTo>
                  <a:lnTo>
                    <a:pt x="121526" y="2942"/>
                  </a:lnTo>
                  <a:lnTo>
                    <a:pt x="67293" y="25449"/>
                  </a:lnTo>
                  <a:lnTo>
                    <a:pt x="25396" y="67409"/>
                  </a:lnTo>
                  <a:lnTo>
                    <a:pt x="2931" y="121725"/>
                  </a:lnTo>
                  <a:lnTo>
                    <a:pt x="0" y="151384"/>
                  </a:lnTo>
                  <a:lnTo>
                    <a:pt x="0" y="756665"/>
                  </a:lnTo>
                  <a:lnTo>
                    <a:pt x="11506" y="814577"/>
                  </a:lnTo>
                  <a:lnTo>
                    <a:pt x="44272" y="863726"/>
                  </a:lnTo>
                  <a:lnTo>
                    <a:pt x="93308" y="896508"/>
                  </a:lnTo>
                  <a:lnTo>
                    <a:pt x="151155" y="908050"/>
                  </a:lnTo>
                  <a:lnTo>
                    <a:pt x="7849870" y="908050"/>
                  </a:lnTo>
                  <a:lnTo>
                    <a:pt x="7907655" y="896508"/>
                  </a:lnTo>
                  <a:lnTo>
                    <a:pt x="7956677" y="863726"/>
                  </a:lnTo>
                  <a:lnTo>
                    <a:pt x="7989506" y="814577"/>
                  </a:lnTo>
                  <a:lnTo>
                    <a:pt x="8001000" y="756665"/>
                  </a:lnTo>
                  <a:lnTo>
                    <a:pt x="8001000" y="151384"/>
                  </a:lnTo>
                  <a:lnTo>
                    <a:pt x="7989506" y="93472"/>
                  </a:lnTo>
                  <a:lnTo>
                    <a:pt x="7956677" y="44323"/>
                  </a:lnTo>
                  <a:lnTo>
                    <a:pt x="7907655" y="11541"/>
                  </a:lnTo>
                  <a:lnTo>
                    <a:pt x="784987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2641600"/>
              <a:ext cx="8001000" cy="908050"/>
            </a:xfrm>
            <a:custGeom>
              <a:avLst/>
              <a:gdLst/>
              <a:ahLst/>
              <a:cxnLst/>
              <a:rect l="l" t="t" r="r" b="b"/>
              <a:pathLst>
                <a:path w="8001000" h="908050">
                  <a:moveTo>
                    <a:pt x="0" y="151384"/>
                  </a:moveTo>
                  <a:lnTo>
                    <a:pt x="11506" y="93472"/>
                  </a:lnTo>
                  <a:lnTo>
                    <a:pt x="44272" y="44323"/>
                  </a:lnTo>
                  <a:lnTo>
                    <a:pt x="93308" y="11541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11541"/>
                  </a:lnTo>
                  <a:lnTo>
                    <a:pt x="7956677" y="44323"/>
                  </a:lnTo>
                  <a:lnTo>
                    <a:pt x="7989506" y="93472"/>
                  </a:lnTo>
                  <a:lnTo>
                    <a:pt x="8001000" y="151384"/>
                  </a:lnTo>
                  <a:lnTo>
                    <a:pt x="8001000" y="756665"/>
                  </a:lnTo>
                  <a:lnTo>
                    <a:pt x="7989506" y="814577"/>
                  </a:lnTo>
                  <a:lnTo>
                    <a:pt x="7956677" y="863726"/>
                  </a:lnTo>
                  <a:lnTo>
                    <a:pt x="7907655" y="896508"/>
                  </a:lnTo>
                  <a:lnTo>
                    <a:pt x="7849870" y="908050"/>
                  </a:lnTo>
                  <a:lnTo>
                    <a:pt x="151155" y="908050"/>
                  </a:lnTo>
                  <a:lnTo>
                    <a:pt x="93308" y="896508"/>
                  </a:lnTo>
                  <a:lnTo>
                    <a:pt x="44272" y="863726"/>
                  </a:lnTo>
                  <a:lnTo>
                    <a:pt x="11506" y="814577"/>
                  </a:lnTo>
                  <a:lnTo>
                    <a:pt x="0" y="756665"/>
                  </a:lnTo>
                  <a:lnTo>
                    <a:pt x="0" y="1513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617976"/>
              <a:ext cx="8001000" cy="6492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617976"/>
              <a:ext cx="8001000" cy="649605"/>
            </a:xfrm>
            <a:custGeom>
              <a:avLst/>
              <a:gdLst/>
              <a:ahLst/>
              <a:cxnLst/>
              <a:rect l="l" t="t" r="r" b="b"/>
              <a:pathLst>
                <a:path w="8001000" h="649604">
                  <a:moveTo>
                    <a:pt x="0" y="108204"/>
                  </a:moveTo>
                  <a:lnTo>
                    <a:pt x="11506" y="66770"/>
                  </a:lnTo>
                  <a:lnTo>
                    <a:pt x="44272" y="31623"/>
                  </a:lnTo>
                  <a:lnTo>
                    <a:pt x="93308" y="8191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8191"/>
                  </a:lnTo>
                  <a:lnTo>
                    <a:pt x="7956677" y="31623"/>
                  </a:lnTo>
                  <a:lnTo>
                    <a:pt x="7989506" y="66770"/>
                  </a:lnTo>
                  <a:lnTo>
                    <a:pt x="8001000" y="108204"/>
                  </a:lnTo>
                  <a:lnTo>
                    <a:pt x="8001000" y="541019"/>
                  </a:lnTo>
                  <a:lnTo>
                    <a:pt x="7989506" y="582437"/>
                  </a:lnTo>
                  <a:lnTo>
                    <a:pt x="7956677" y="617474"/>
                  </a:lnTo>
                  <a:lnTo>
                    <a:pt x="7907655" y="640969"/>
                  </a:lnTo>
                  <a:lnTo>
                    <a:pt x="7849870" y="649224"/>
                  </a:lnTo>
                  <a:lnTo>
                    <a:pt x="151155" y="649224"/>
                  </a:lnTo>
                  <a:lnTo>
                    <a:pt x="93308" y="640969"/>
                  </a:lnTo>
                  <a:lnTo>
                    <a:pt x="44272" y="617474"/>
                  </a:lnTo>
                  <a:lnTo>
                    <a:pt x="11506" y="582437"/>
                  </a:lnTo>
                  <a:lnTo>
                    <a:pt x="0" y="541019"/>
                  </a:lnTo>
                  <a:lnTo>
                    <a:pt x="0" y="108204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20700" y="4330700"/>
            <a:ext cx="8026400" cy="711200"/>
            <a:chOff x="520700" y="4330700"/>
            <a:chExt cx="8026400" cy="711200"/>
          </a:xfrm>
        </p:grpSpPr>
        <p:sp>
          <p:nvSpPr>
            <p:cNvPr id="10" name="object 10"/>
            <p:cNvSpPr/>
            <p:nvPr/>
          </p:nvSpPr>
          <p:spPr>
            <a:xfrm>
              <a:off x="533400" y="4343400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7849870" y="0"/>
                  </a:moveTo>
                  <a:lnTo>
                    <a:pt x="151155" y="0"/>
                  </a:lnTo>
                  <a:lnTo>
                    <a:pt x="121526" y="2220"/>
                  </a:lnTo>
                  <a:lnTo>
                    <a:pt x="67293" y="19234"/>
                  </a:lnTo>
                  <a:lnTo>
                    <a:pt x="25396" y="50881"/>
                  </a:lnTo>
                  <a:lnTo>
                    <a:pt x="2931" y="91874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11506" y="615267"/>
                  </a:lnTo>
                  <a:lnTo>
                    <a:pt x="44272" y="652272"/>
                  </a:lnTo>
                  <a:lnTo>
                    <a:pt x="93308" y="677084"/>
                  </a:lnTo>
                  <a:lnTo>
                    <a:pt x="151155" y="685800"/>
                  </a:lnTo>
                  <a:lnTo>
                    <a:pt x="7849870" y="685800"/>
                  </a:lnTo>
                  <a:lnTo>
                    <a:pt x="7907655" y="677084"/>
                  </a:lnTo>
                  <a:lnTo>
                    <a:pt x="7956677" y="652272"/>
                  </a:lnTo>
                  <a:lnTo>
                    <a:pt x="7989506" y="615267"/>
                  </a:lnTo>
                  <a:lnTo>
                    <a:pt x="8001000" y="571500"/>
                  </a:lnTo>
                  <a:lnTo>
                    <a:pt x="8001000" y="114300"/>
                  </a:lnTo>
                  <a:lnTo>
                    <a:pt x="7989506" y="70532"/>
                  </a:lnTo>
                  <a:lnTo>
                    <a:pt x="7956677" y="33527"/>
                  </a:lnTo>
                  <a:lnTo>
                    <a:pt x="7907655" y="8715"/>
                  </a:lnTo>
                  <a:lnTo>
                    <a:pt x="784987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343400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0" y="114300"/>
                  </a:moveTo>
                  <a:lnTo>
                    <a:pt x="11506" y="70532"/>
                  </a:lnTo>
                  <a:lnTo>
                    <a:pt x="44272" y="33527"/>
                  </a:lnTo>
                  <a:lnTo>
                    <a:pt x="93308" y="8715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8715"/>
                  </a:lnTo>
                  <a:lnTo>
                    <a:pt x="7956677" y="33527"/>
                  </a:lnTo>
                  <a:lnTo>
                    <a:pt x="7989506" y="70532"/>
                  </a:lnTo>
                  <a:lnTo>
                    <a:pt x="8001000" y="114300"/>
                  </a:lnTo>
                  <a:lnTo>
                    <a:pt x="8001000" y="571500"/>
                  </a:lnTo>
                  <a:lnTo>
                    <a:pt x="7989506" y="615267"/>
                  </a:lnTo>
                  <a:lnTo>
                    <a:pt x="7956677" y="652272"/>
                  </a:lnTo>
                  <a:lnTo>
                    <a:pt x="7907655" y="677084"/>
                  </a:lnTo>
                  <a:lnTo>
                    <a:pt x="7849870" y="685800"/>
                  </a:lnTo>
                  <a:lnTo>
                    <a:pt x="151155" y="685800"/>
                  </a:lnTo>
                  <a:lnTo>
                    <a:pt x="93308" y="677084"/>
                  </a:lnTo>
                  <a:lnTo>
                    <a:pt x="44272" y="652272"/>
                  </a:lnTo>
                  <a:lnTo>
                    <a:pt x="11506" y="61526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6640" y="1827402"/>
            <a:ext cx="7530465" cy="3028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Decision</a:t>
            </a:r>
            <a:r>
              <a:rPr sz="3200" u="sng" spc="-5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 </a:t>
            </a:r>
            <a:r>
              <a:rPr sz="32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tree</a:t>
            </a:r>
            <a:endParaRPr sz="32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Franklin Gothic Medium"/>
              <a:cs typeface="Franklin Gothic Medium"/>
            </a:endParaRPr>
          </a:p>
          <a:p>
            <a:pPr marL="12700" marR="5080">
              <a:lnSpc>
                <a:spcPts val="259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Cây quyết định là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trúc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phân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cấp của các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nút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nhánh</a:t>
            </a:r>
            <a:endParaRPr sz="2400">
              <a:latin typeface="Arial"/>
              <a:cs typeface="Arial"/>
            </a:endParaRPr>
          </a:p>
          <a:p>
            <a:pPr marL="12700" marR="2075814">
              <a:lnSpc>
                <a:spcPts val="5860"/>
              </a:lnSpc>
            </a:pP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K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ỹ</a:t>
            </a:r>
            <a:r>
              <a:rPr sz="2400" spc="-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thu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ậ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</a:t>
            </a:r>
            <a:r>
              <a:rPr sz="24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khai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phá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 không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giám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sát </a:t>
            </a:r>
            <a:r>
              <a:rPr sz="2400" spc="-58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Ý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ưở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4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ơ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endParaRPr sz="2400">
              <a:latin typeface="Franklin Gothic Medium"/>
              <a:cs typeface="Franklin Gothic Medium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5105400"/>
            <a:ext cx="8001000" cy="95408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33400" y="5105400"/>
            <a:ext cx="8001000" cy="954405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254000" marR="215265">
              <a:lnSpc>
                <a:spcPts val="1939"/>
              </a:lnSpc>
              <a:spcBef>
                <a:spcPts val="234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Cây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quyết</a:t>
            </a:r>
            <a:r>
              <a:rPr sz="1800" spc="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sử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lớp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bằng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duyệt</a:t>
            </a:r>
            <a:r>
              <a:rPr sz="1800" spc="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nút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gốc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của cây cho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đến khi gặp nút lá,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đó xác định đối tượng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cần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xét thuộc lớp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nào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cho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trước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676400" y="663995"/>
            <a:ext cx="59436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Cây</a:t>
            </a:r>
            <a:r>
              <a:rPr spc="-3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quy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dirty="0">
                <a:solidFill>
                  <a:srgbClr val="2C2B00"/>
                </a:solidFill>
              </a:rPr>
              <a:t>t</a:t>
            </a:r>
            <a:r>
              <a:rPr spc="-1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đ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ị</a:t>
            </a:r>
            <a:r>
              <a:rPr spc="-5" dirty="0">
                <a:solidFill>
                  <a:srgbClr val="2C2B00"/>
                </a:solidFill>
              </a:rPr>
              <a:t>nh</a:t>
            </a:r>
            <a:r>
              <a:rPr dirty="0">
                <a:solidFill>
                  <a:srgbClr val="2C2B00"/>
                </a:solidFill>
              </a:rPr>
              <a:t> -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Decision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35" dirty="0">
                <a:solidFill>
                  <a:srgbClr val="2C2B00"/>
                </a:solidFill>
              </a:rPr>
              <a:t>Trees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4614" y="2636078"/>
            <a:ext cx="279781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5"/>
              </a:lnSpc>
              <a:tabLst>
                <a:tab pos="342265" algn="l"/>
              </a:tabLst>
            </a:pPr>
            <a:r>
              <a:rPr sz="225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3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Figure</a:t>
            </a:r>
            <a:r>
              <a:rPr sz="32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CE15-3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01512" y="522524"/>
            <a:ext cx="3200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Cây</a:t>
            </a:r>
            <a:r>
              <a:rPr spc="-4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quy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dirty="0">
                <a:solidFill>
                  <a:srgbClr val="2C2B00"/>
                </a:solidFill>
              </a:rPr>
              <a:t>t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ị</a:t>
            </a:r>
            <a:r>
              <a:rPr dirty="0">
                <a:solidFill>
                  <a:srgbClr val="2C2B00"/>
                </a:solidFill>
              </a:rPr>
              <a:t>nh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09600" y="1523936"/>
            <a:ext cx="7696200" cy="4575810"/>
            <a:chOff x="609600" y="1523936"/>
            <a:chExt cx="7696200" cy="45758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523936"/>
              <a:ext cx="7500874" cy="40847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5638800"/>
              <a:ext cx="7543800" cy="4603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2000" y="5638800"/>
            <a:ext cx="7543800" cy="460375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Lower-level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groups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more</a:t>
            </a:r>
            <a:r>
              <a:rPr sz="2400" spc="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similar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than</a:t>
            </a:r>
            <a:r>
              <a:rPr sz="2400" spc="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higher-level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groups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1828800"/>
            <a:ext cx="2362200" cy="923925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 marR="297815">
              <a:lnSpc>
                <a:spcPct val="100000"/>
              </a:lnSpc>
              <a:spcBef>
                <a:spcPts val="315"/>
              </a:spcBef>
            </a:pPr>
            <a:r>
              <a:rPr sz="18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GPAs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Students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from</a:t>
            </a:r>
            <a:r>
              <a:rPr sz="18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Past</a:t>
            </a:r>
            <a:r>
              <a:rPr sz="1800" spc="-5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MIS</a:t>
            </a:r>
            <a:r>
              <a:rPr sz="18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Class </a:t>
            </a:r>
            <a:r>
              <a:rPr sz="1800" spc="-43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(Hypothetical</a:t>
            </a:r>
            <a:r>
              <a:rPr sz="18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Data)</a:t>
            </a:r>
            <a:endParaRPr sz="18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1700" y="1587500"/>
            <a:ext cx="3003550" cy="1041400"/>
            <a:chOff x="901700" y="1587500"/>
            <a:chExt cx="3003550" cy="1041400"/>
          </a:xfrm>
        </p:grpSpPr>
        <p:sp>
          <p:nvSpPr>
            <p:cNvPr id="3" name="object 3"/>
            <p:cNvSpPr/>
            <p:nvPr/>
          </p:nvSpPr>
          <p:spPr>
            <a:xfrm>
              <a:off x="914400" y="1600200"/>
              <a:ext cx="2978150" cy="1016000"/>
            </a:xfrm>
            <a:custGeom>
              <a:avLst/>
              <a:gdLst/>
              <a:ahLst/>
              <a:cxnLst/>
              <a:rect l="l" t="t" r="r" b="b"/>
              <a:pathLst>
                <a:path w="2978150" h="1016000">
                  <a:moveTo>
                    <a:pt x="2829305" y="0"/>
                  </a:moveTo>
                  <a:lnTo>
                    <a:pt x="148907" y="0"/>
                  </a:lnTo>
                  <a:lnTo>
                    <a:pt x="90943" y="7981"/>
                  </a:lnTo>
                  <a:lnTo>
                    <a:pt x="43611" y="29749"/>
                  </a:lnTo>
                  <a:lnTo>
                    <a:pt x="11701" y="62043"/>
                  </a:lnTo>
                  <a:lnTo>
                    <a:pt x="0" y="101600"/>
                  </a:lnTo>
                  <a:lnTo>
                    <a:pt x="0" y="914400"/>
                  </a:lnTo>
                  <a:lnTo>
                    <a:pt x="11701" y="953956"/>
                  </a:lnTo>
                  <a:lnTo>
                    <a:pt x="43611" y="986250"/>
                  </a:lnTo>
                  <a:lnTo>
                    <a:pt x="90943" y="1008018"/>
                  </a:lnTo>
                  <a:lnTo>
                    <a:pt x="148907" y="1016000"/>
                  </a:lnTo>
                  <a:lnTo>
                    <a:pt x="2829305" y="1016000"/>
                  </a:lnTo>
                  <a:lnTo>
                    <a:pt x="2887227" y="1008018"/>
                  </a:lnTo>
                  <a:lnTo>
                    <a:pt x="2934541" y="986250"/>
                  </a:lnTo>
                  <a:lnTo>
                    <a:pt x="2966448" y="953956"/>
                  </a:lnTo>
                  <a:lnTo>
                    <a:pt x="2978150" y="914400"/>
                  </a:lnTo>
                  <a:lnTo>
                    <a:pt x="2978150" y="101600"/>
                  </a:lnTo>
                  <a:lnTo>
                    <a:pt x="2966448" y="62043"/>
                  </a:lnTo>
                  <a:lnTo>
                    <a:pt x="2934541" y="29749"/>
                  </a:lnTo>
                  <a:lnTo>
                    <a:pt x="2887227" y="7981"/>
                  </a:lnTo>
                  <a:lnTo>
                    <a:pt x="282930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1600200"/>
              <a:ext cx="2978150" cy="1016000"/>
            </a:xfrm>
            <a:custGeom>
              <a:avLst/>
              <a:gdLst/>
              <a:ahLst/>
              <a:cxnLst/>
              <a:rect l="l" t="t" r="r" b="b"/>
              <a:pathLst>
                <a:path w="2978150" h="1016000">
                  <a:moveTo>
                    <a:pt x="0" y="101600"/>
                  </a:moveTo>
                  <a:lnTo>
                    <a:pt x="11701" y="62043"/>
                  </a:lnTo>
                  <a:lnTo>
                    <a:pt x="43611" y="29749"/>
                  </a:lnTo>
                  <a:lnTo>
                    <a:pt x="90943" y="7981"/>
                  </a:lnTo>
                  <a:lnTo>
                    <a:pt x="148907" y="0"/>
                  </a:lnTo>
                  <a:lnTo>
                    <a:pt x="2829305" y="0"/>
                  </a:lnTo>
                  <a:lnTo>
                    <a:pt x="2887227" y="7981"/>
                  </a:lnTo>
                  <a:lnTo>
                    <a:pt x="2934541" y="29749"/>
                  </a:lnTo>
                  <a:lnTo>
                    <a:pt x="2966448" y="62043"/>
                  </a:lnTo>
                  <a:lnTo>
                    <a:pt x="2978150" y="101600"/>
                  </a:lnTo>
                  <a:lnTo>
                    <a:pt x="2978150" y="914400"/>
                  </a:lnTo>
                  <a:lnTo>
                    <a:pt x="2966448" y="953956"/>
                  </a:lnTo>
                  <a:lnTo>
                    <a:pt x="2934541" y="986250"/>
                  </a:lnTo>
                  <a:lnTo>
                    <a:pt x="2887227" y="1008018"/>
                  </a:lnTo>
                  <a:lnTo>
                    <a:pt x="2829305" y="1016000"/>
                  </a:lnTo>
                  <a:lnTo>
                    <a:pt x="148907" y="1016000"/>
                  </a:lnTo>
                  <a:lnTo>
                    <a:pt x="90943" y="1008018"/>
                  </a:lnTo>
                  <a:lnTo>
                    <a:pt x="43611" y="986250"/>
                  </a:lnTo>
                  <a:lnTo>
                    <a:pt x="11701" y="953956"/>
                  </a:lnTo>
                  <a:lnTo>
                    <a:pt x="0" y="914400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2776" y="1783461"/>
            <a:ext cx="284162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3840" marR="5080" indent="-231775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sinh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viên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năm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 </a:t>
            </a:r>
            <a:r>
              <a:rPr sz="2000" spc="-4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làm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nhà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79850" y="1587500"/>
            <a:ext cx="2232025" cy="1041400"/>
            <a:chOff x="3879850" y="1587500"/>
            <a:chExt cx="2232025" cy="1041400"/>
          </a:xfrm>
        </p:grpSpPr>
        <p:sp>
          <p:nvSpPr>
            <p:cNvPr id="7" name="object 7"/>
            <p:cNvSpPr/>
            <p:nvPr/>
          </p:nvSpPr>
          <p:spPr>
            <a:xfrm>
              <a:off x="3892550" y="2110612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95800" y="1600200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1523238" y="0"/>
                  </a:moveTo>
                  <a:lnTo>
                    <a:pt x="80137" y="0"/>
                  </a:lnTo>
                  <a:lnTo>
                    <a:pt x="48970" y="7981"/>
                  </a:lnTo>
                  <a:lnTo>
                    <a:pt x="23494" y="29749"/>
                  </a:lnTo>
                  <a:lnTo>
                    <a:pt x="6306" y="62043"/>
                  </a:lnTo>
                  <a:lnTo>
                    <a:pt x="0" y="101600"/>
                  </a:lnTo>
                  <a:lnTo>
                    <a:pt x="0" y="914400"/>
                  </a:lnTo>
                  <a:lnTo>
                    <a:pt x="6306" y="953956"/>
                  </a:lnTo>
                  <a:lnTo>
                    <a:pt x="23494" y="986250"/>
                  </a:lnTo>
                  <a:lnTo>
                    <a:pt x="48970" y="1008018"/>
                  </a:lnTo>
                  <a:lnTo>
                    <a:pt x="80137" y="1016000"/>
                  </a:lnTo>
                  <a:lnTo>
                    <a:pt x="1523238" y="1016000"/>
                  </a:lnTo>
                  <a:lnTo>
                    <a:pt x="1554404" y="1008018"/>
                  </a:lnTo>
                  <a:lnTo>
                    <a:pt x="1579880" y="986250"/>
                  </a:lnTo>
                  <a:lnTo>
                    <a:pt x="1597068" y="953956"/>
                  </a:lnTo>
                  <a:lnTo>
                    <a:pt x="1603375" y="914400"/>
                  </a:lnTo>
                  <a:lnTo>
                    <a:pt x="1603375" y="101600"/>
                  </a:lnTo>
                  <a:lnTo>
                    <a:pt x="1597068" y="62043"/>
                  </a:lnTo>
                  <a:lnTo>
                    <a:pt x="1579880" y="29749"/>
                  </a:lnTo>
                  <a:lnTo>
                    <a:pt x="1554404" y="7981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5800" y="1600200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0" y="101600"/>
                  </a:moveTo>
                  <a:lnTo>
                    <a:pt x="6306" y="62043"/>
                  </a:lnTo>
                  <a:lnTo>
                    <a:pt x="23494" y="29749"/>
                  </a:lnTo>
                  <a:lnTo>
                    <a:pt x="48970" y="7981"/>
                  </a:lnTo>
                  <a:lnTo>
                    <a:pt x="80137" y="0"/>
                  </a:lnTo>
                  <a:lnTo>
                    <a:pt x="1523238" y="0"/>
                  </a:lnTo>
                  <a:lnTo>
                    <a:pt x="1554404" y="7981"/>
                  </a:lnTo>
                  <a:lnTo>
                    <a:pt x="1579880" y="29749"/>
                  </a:lnTo>
                  <a:lnTo>
                    <a:pt x="1597068" y="62043"/>
                  </a:lnTo>
                  <a:lnTo>
                    <a:pt x="1603375" y="101600"/>
                  </a:lnTo>
                  <a:lnTo>
                    <a:pt x="1603375" y="914400"/>
                  </a:lnTo>
                  <a:lnTo>
                    <a:pt x="1597068" y="953956"/>
                  </a:lnTo>
                  <a:lnTo>
                    <a:pt x="1579880" y="986250"/>
                  </a:lnTo>
                  <a:lnTo>
                    <a:pt x="1554404" y="1008018"/>
                  </a:lnTo>
                  <a:lnTo>
                    <a:pt x="1523238" y="1016000"/>
                  </a:lnTo>
                  <a:lnTo>
                    <a:pt x="80137" y="1016000"/>
                  </a:lnTo>
                  <a:lnTo>
                    <a:pt x="48970" y="1008018"/>
                  </a:lnTo>
                  <a:lnTo>
                    <a:pt x="23494" y="986250"/>
                  </a:lnTo>
                  <a:lnTo>
                    <a:pt x="6306" y="953956"/>
                  </a:lnTo>
                  <a:lnTo>
                    <a:pt x="0" y="914400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69333" y="1783461"/>
            <a:ext cx="145923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7350" marR="5080" indent="-375285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000" spc="-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 </a:t>
            </a:r>
            <a:r>
              <a:rPr sz="2000" spc="-4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3.0.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70050" y="2768600"/>
            <a:ext cx="2901950" cy="1017905"/>
          </a:xfrm>
          <a:custGeom>
            <a:avLst/>
            <a:gdLst/>
            <a:ahLst/>
            <a:cxnLst/>
            <a:rect l="l" t="t" r="r" b="b"/>
            <a:pathLst>
              <a:path w="2901950" h="1017904">
                <a:moveTo>
                  <a:pt x="2756916" y="0"/>
                </a:moveTo>
                <a:lnTo>
                  <a:pt x="145033" y="0"/>
                </a:lnTo>
                <a:lnTo>
                  <a:pt x="88618" y="8001"/>
                </a:lnTo>
                <a:lnTo>
                  <a:pt x="42513" y="29813"/>
                </a:lnTo>
                <a:lnTo>
                  <a:pt x="11410" y="62150"/>
                </a:lnTo>
                <a:lnTo>
                  <a:pt x="0" y="101726"/>
                </a:lnTo>
                <a:lnTo>
                  <a:pt x="0" y="915797"/>
                </a:lnTo>
                <a:lnTo>
                  <a:pt x="11410" y="955446"/>
                </a:lnTo>
                <a:lnTo>
                  <a:pt x="42513" y="987821"/>
                </a:lnTo>
                <a:lnTo>
                  <a:pt x="88618" y="1009648"/>
                </a:lnTo>
                <a:lnTo>
                  <a:pt x="145033" y="1017651"/>
                </a:lnTo>
                <a:lnTo>
                  <a:pt x="2756916" y="1017651"/>
                </a:lnTo>
                <a:lnTo>
                  <a:pt x="2813331" y="1009648"/>
                </a:lnTo>
                <a:lnTo>
                  <a:pt x="2859436" y="987821"/>
                </a:lnTo>
                <a:lnTo>
                  <a:pt x="2890539" y="955446"/>
                </a:lnTo>
                <a:lnTo>
                  <a:pt x="2901950" y="915797"/>
                </a:lnTo>
                <a:lnTo>
                  <a:pt x="2901950" y="101726"/>
                </a:lnTo>
                <a:lnTo>
                  <a:pt x="2890539" y="62150"/>
                </a:lnTo>
                <a:lnTo>
                  <a:pt x="2859436" y="29813"/>
                </a:lnTo>
                <a:lnTo>
                  <a:pt x="2813331" y="8000"/>
                </a:lnTo>
                <a:lnTo>
                  <a:pt x="2756916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00529" y="2953004"/>
            <a:ext cx="284099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99060" marR="5080" indent="-86995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sinh</a:t>
            </a:r>
            <a:r>
              <a:rPr sz="2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viên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năm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cu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2000" spc="-4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nonbusiness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major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27550" y="2755900"/>
            <a:ext cx="2193925" cy="1043305"/>
            <a:chOff x="4527550" y="2755900"/>
            <a:chExt cx="2193925" cy="1043305"/>
          </a:xfrm>
        </p:grpSpPr>
        <p:sp>
          <p:nvSpPr>
            <p:cNvPr id="14" name="object 14"/>
            <p:cNvSpPr/>
            <p:nvPr/>
          </p:nvSpPr>
          <p:spPr>
            <a:xfrm>
              <a:off x="4540250" y="3280537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5400" y="2768600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1523238" y="0"/>
                  </a:moveTo>
                  <a:lnTo>
                    <a:pt x="80137" y="0"/>
                  </a:lnTo>
                  <a:lnTo>
                    <a:pt x="48970" y="8001"/>
                  </a:lnTo>
                  <a:lnTo>
                    <a:pt x="23494" y="29813"/>
                  </a:lnTo>
                  <a:lnTo>
                    <a:pt x="6306" y="62150"/>
                  </a:lnTo>
                  <a:lnTo>
                    <a:pt x="0" y="101726"/>
                  </a:lnTo>
                  <a:lnTo>
                    <a:pt x="0" y="915797"/>
                  </a:lnTo>
                  <a:lnTo>
                    <a:pt x="6306" y="955446"/>
                  </a:lnTo>
                  <a:lnTo>
                    <a:pt x="23494" y="987821"/>
                  </a:lnTo>
                  <a:lnTo>
                    <a:pt x="48970" y="1009648"/>
                  </a:lnTo>
                  <a:lnTo>
                    <a:pt x="80137" y="1017651"/>
                  </a:lnTo>
                  <a:lnTo>
                    <a:pt x="1523238" y="1017651"/>
                  </a:lnTo>
                  <a:lnTo>
                    <a:pt x="1554404" y="1009648"/>
                  </a:lnTo>
                  <a:lnTo>
                    <a:pt x="1579879" y="987821"/>
                  </a:lnTo>
                  <a:lnTo>
                    <a:pt x="1597068" y="955446"/>
                  </a:lnTo>
                  <a:lnTo>
                    <a:pt x="1603375" y="915797"/>
                  </a:lnTo>
                  <a:lnTo>
                    <a:pt x="1603375" y="101726"/>
                  </a:lnTo>
                  <a:lnTo>
                    <a:pt x="1597068" y="62150"/>
                  </a:lnTo>
                  <a:lnTo>
                    <a:pt x="1579879" y="29813"/>
                  </a:lnTo>
                  <a:lnTo>
                    <a:pt x="1554404" y="8000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05400" y="2768600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0" y="101726"/>
                  </a:moveTo>
                  <a:lnTo>
                    <a:pt x="6306" y="62150"/>
                  </a:lnTo>
                  <a:lnTo>
                    <a:pt x="23494" y="29813"/>
                  </a:lnTo>
                  <a:lnTo>
                    <a:pt x="48970" y="8001"/>
                  </a:lnTo>
                  <a:lnTo>
                    <a:pt x="80137" y="0"/>
                  </a:lnTo>
                  <a:lnTo>
                    <a:pt x="1523238" y="0"/>
                  </a:lnTo>
                  <a:lnTo>
                    <a:pt x="1554404" y="8000"/>
                  </a:lnTo>
                  <a:lnTo>
                    <a:pt x="1579879" y="29813"/>
                  </a:lnTo>
                  <a:lnTo>
                    <a:pt x="1597068" y="62150"/>
                  </a:lnTo>
                  <a:lnTo>
                    <a:pt x="1603375" y="101726"/>
                  </a:lnTo>
                  <a:lnTo>
                    <a:pt x="1603375" y="915797"/>
                  </a:lnTo>
                  <a:lnTo>
                    <a:pt x="1597068" y="955446"/>
                  </a:lnTo>
                  <a:lnTo>
                    <a:pt x="1579879" y="987821"/>
                  </a:lnTo>
                  <a:lnTo>
                    <a:pt x="1554404" y="1009648"/>
                  </a:lnTo>
                  <a:lnTo>
                    <a:pt x="1523238" y="1017651"/>
                  </a:lnTo>
                  <a:lnTo>
                    <a:pt x="80137" y="1017651"/>
                  </a:lnTo>
                  <a:lnTo>
                    <a:pt x="48970" y="1009648"/>
                  </a:lnTo>
                  <a:lnTo>
                    <a:pt x="23494" y="987821"/>
                  </a:lnTo>
                  <a:lnTo>
                    <a:pt x="6306" y="955446"/>
                  </a:lnTo>
                  <a:lnTo>
                    <a:pt x="0" y="915797"/>
                  </a:lnTo>
                  <a:lnTo>
                    <a:pt x="0" y="10172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60645" y="2953004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Điểm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54217" y="3227324"/>
            <a:ext cx="7086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3.0.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90800" y="3938523"/>
            <a:ext cx="2743200" cy="1016000"/>
          </a:xfrm>
          <a:custGeom>
            <a:avLst/>
            <a:gdLst/>
            <a:ahLst/>
            <a:cxnLst/>
            <a:rect l="l" t="t" r="r" b="b"/>
            <a:pathLst>
              <a:path w="2743200" h="1016000">
                <a:moveTo>
                  <a:pt x="2606040" y="0"/>
                </a:moveTo>
                <a:lnTo>
                  <a:pt x="137160" y="0"/>
                </a:lnTo>
                <a:lnTo>
                  <a:pt x="83796" y="7999"/>
                </a:lnTo>
                <a:lnTo>
                  <a:pt x="40195" y="29797"/>
                </a:lnTo>
                <a:lnTo>
                  <a:pt x="10787" y="62097"/>
                </a:lnTo>
                <a:lnTo>
                  <a:pt x="0" y="101600"/>
                </a:lnTo>
                <a:lnTo>
                  <a:pt x="0" y="914400"/>
                </a:lnTo>
                <a:lnTo>
                  <a:pt x="10787" y="953956"/>
                </a:lnTo>
                <a:lnTo>
                  <a:pt x="40195" y="986250"/>
                </a:lnTo>
                <a:lnTo>
                  <a:pt x="83796" y="1008018"/>
                </a:lnTo>
                <a:lnTo>
                  <a:pt x="137160" y="1016000"/>
                </a:lnTo>
                <a:lnTo>
                  <a:pt x="2606040" y="1016000"/>
                </a:lnTo>
                <a:lnTo>
                  <a:pt x="2659403" y="1008018"/>
                </a:lnTo>
                <a:lnTo>
                  <a:pt x="2703004" y="986250"/>
                </a:lnTo>
                <a:lnTo>
                  <a:pt x="2732412" y="953956"/>
                </a:lnTo>
                <a:lnTo>
                  <a:pt x="2743200" y="914400"/>
                </a:lnTo>
                <a:lnTo>
                  <a:pt x="2743200" y="101600"/>
                </a:lnTo>
                <a:lnTo>
                  <a:pt x="2732412" y="62097"/>
                </a:lnTo>
                <a:lnTo>
                  <a:pt x="2703004" y="29797"/>
                </a:lnTo>
                <a:lnTo>
                  <a:pt x="2659403" y="7999"/>
                </a:lnTo>
                <a:lnTo>
                  <a:pt x="260604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57982" y="3985082"/>
            <a:ext cx="2608580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ctr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sinh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năm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 không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làm việc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tại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nhà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21300" y="3925823"/>
            <a:ext cx="2238375" cy="1041400"/>
            <a:chOff x="5321300" y="3925823"/>
            <a:chExt cx="2238375" cy="1041400"/>
          </a:xfrm>
        </p:grpSpPr>
        <p:sp>
          <p:nvSpPr>
            <p:cNvPr id="22" name="object 22"/>
            <p:cNvSpPr/>
            <p:nvPr/>
          </p:nvSpPr>
          <p:spPr>
            <a:xfrm>
              <a:off x="5334000" y="4448936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43600" y="3938523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1523238" y="0"/>
                  </a:moveTo>
                  <a:lnTo>
                    <a:pt x="80137" y="0"/>
                  </a:lnTo>
                  <a:lnTo>
                    <a:pt x="48970" y="7999"/>
                  </a:lnTo>
                  <a:lnTo>
                    <a:pt x="23494" y="29797"/>
                  </a:lnTo>
                  <a:lnTo>
                    <a:pt x="6306" y="62097"/>
                  </a:lnTo>
                  <a:lnTo>
                    <a:pt x="0" y="101600"/>
                  </a:lnTo>
                  <a:lnTo>
                    <a:pt x="0" y="914400"/>
                  </a:lnTo>
                  <a:lnTo>
                    <a:pt x="6306" y="953956"/>
                  </a:lnTo>
                  <a:lnTo>
                    <a:pt x="23494" y="986250"/>
                  </a:lnTo>
                  <a:lnTo>
                    <a:pt x="48970" y="1008018"/>
                  </a:lnTo>
                  <a:lnTo>
                    <a:pt x="80137" y="1016000"/>
                  </a:lnTo>
                  <a:lnTo>
                    <a:pt x="1523238" y="1016000"/>
                  </a:lnTo>
                  <a:lnTo>
                    <a:pt x="1554404" y="1008018"/>
                  </a:lnTo>
                  <a:lnTo>
                    <a:pt x="1579879" y="986250"/>
                  </a:lnTo>
                  <a:lnTo>
                    <a:pt x="1597068" y="953956"/>
                  </a:lnTo>
                  <a:lnTo>
                    <a:pt x="1603375" y="914400"/>
                  </a:lnTo>
                  <a:lnTo>
                    <a:pt x="1603375" y="101600"/>
                  </a:lnTo>
                  <a:lnTo>
                    <a:pt x="1597068" y="62097"/>
                  </a:lnTo>
                  <a:lnTo>
                    <a:pt x="1579879" y="29797"/>
                  </a:lnTo>
                  <a:lnTo>
                    <a:pt x="1554404" y="7999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43600" y="3938523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0" y="101600"/>
                  </a:moveTo>
                  <a:lnTo>
                    <a:pt x="6306" y="62097"/>
                  </a:lnTo>
                  <a:lnTo>
                    <a:pt x="23494" y="29797"/>
                  </a:lnTo>
                  <a:lnTo>
                    <a:pt x="48970" y="7999"/>
                  </a:lnTo>
                  <a:lnTo>
                    <a:pt x="80137" y="0"/>
                  </a:lnTo>
                  <a:lnTo>
                    <a:pt x="1523238" y="0"/>
                  </a:lnTo>
                  <a:lnTo>
                    <a:pt x="1554404" y="7999"/>
                  </a:lnTo>
                  <a:lnTo>
                    <a:pt x="1579879" y="29797"/>
                  </a:lnTo>
                  <a:lnTo>
                    <a:pt x="1597068" y="62097"/>
                  </a:lnTo>
                  <a:lnTo>
                    <a:pt x="1603375" y="101600"/>
                  </a:lnTo>
                  <a:lnTo>
                    <a:pt x="1603375" y="914400"/>
                  </a:lnTo>
                  <a:lnTo>
                    <a:pt x="1597068" y="953956"/>
                  </a:lnTo>
                  <a:lnTo>
                    <a:pt x="1579879" y="986250"/>
                  </a:lnTo>
                  <a:lnTo>
                    <a:pt x="1554404" y="1008018"/>
                  </a:lnTo>
                  <a:lnTo>
                    <a:pt x="1523238" y="1016000"/>
                  </a:lnTo>
                  <a:lnTo>
                    <a:pt x="80137" y="1016000"/>
                  </a:lnTo>
                  <a:lnTo>
                    <a:pt x="48970" y="1008018"/>
                  </a:lnTo>
                  <a:lnTo>
                    <a:pt x="23494" y="986250"/>
                  </a:lnTo>
                  <a:lnTo>
                    <a:pt x="6306" y="953956"/>
                  </a:lnTo>
                  <a:lnTo>
                    <a:pt x="0" y="914400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99226" y="4122242"/>
            <a:ext cx="149415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28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Điểm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3.0.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9051" y="5106923"/>
            <a:ext cx="2919730" cy="1017905"/>
          </a:xfrm>
          <a:custGeom>
            <a:avLst/>
            <a:gdLst/>
            <a:ahLst/>
            <a:cxnLst/>
            <a:rect l="l" t="t" r="r" b="b"/>
            <a:pathLst>
              <a:path w="2919729" h="1017904">
                <a:moveTo>
                  <a:pt x="2773426" y="0"/>
                </a:moveTo>
                <a:lnTo>
                  <a:pt x="145923" y="0"/>
                </a:lnTo>
                <a:lnTo>
                  <a:pt x="89100" y="8002"/>
                </a:lnTo>
                <a:lnTo>
                  <a:pt x="42719" y="29829"/>
                </a:lnTo>
                <a:lnTo>
                  <a:pt x="11459" y="62204"/>
                </a:lnTo>
                <a:lnTo>
                  <a:pt x="0" y="101853"/>
                </a:lnTo>
                <a:lnTo>
                  <a:pt x="0" y="915885"/>
                </a:lnTo>
                <a:lnTo>
                  <a:pt x="11459" y="955500"/>
                </a:lnTo>
                <a:lnTo>
                  <a:pt x="42719" y="987847"/>
                </a:lnTo>
                <a:lnTo>
                  <a:pt x="89100" y="1009654"/>
                </a:lnTo>
                <a:lnTo>
                  <a:pt x="145923" y="1017651"/>
                </a:lnTo>
                <a:lnTo>
                  <a:pt x="2773426" y="1017651"/>
                </a:lnTo>
                <a:lnTo>
                  <a:pt x="2830195" y="1009654"/>
                </a:lnTo>
                <a:lnTo>
                  <a:pt x="2876581" y="987847"/>
                </a:lnTo>
                <a:lnTo>
                  <a:pt x="2907871" y="955500"/>
                </a:lnTo>
                <a:lnTo>
                  <a:pt x="2919349" y="915885"/>
                </a:lnTo>
                <a:lnTo>
                  <a:pt x="2919349" y="101853"/>
                </a:lnTo>
                <a:lnTo>
                  <a:pt x="2907871" y="62204"/>
                </a:lnTo>
                <a:lnTo>
                  <a:pt x="2876581" y="29829"/>
                </a:lnTo>
                <a:lnTo>
                  <a:pt x="2830195" y="8002"/>
                </a:lnTo>
                <a:lnTo>
                  <a:pt x="2773426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89782" y="5291709"/>
            <a:ext cx="23977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sinh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năm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70326" y="5566054"/>
            <a:ext cx="28390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cuối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business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major,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27750" y="5094223"/>
            <a:ext cx="2193925" cy="1043305"/>
            <a:chOff x="6127750" y="5094223"/>
            <a:chExt cx="2193925" cy="1043305"/>
          </a:xfrm>
        </p:grpSpPr>
        <p:sp>
          <p:nvSpPr>
            <p:cNvPr id="30" name="object 30"/>
            <p:cNvSpPr/>
            <p:nvPr/>
          </p:nvSpPr>
          <p:spPr>
            <a:xfrm>
              <a:off x="6140450" y="5618162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05600" y="5106923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1523238" y="0"/>
                  </a:moveTo>
                  <a:lnTo>
                    <a:pt x="80136" y="0"/>
                  </a:lnTo>
                  <a:lnTo>
                    <a:pt x="48970" y="8002"/>
                  </a:lnTo>
                  <a:lnTo>
                    <a:pt x="23495" y="29829"/>
                  </a:lnTo>
                  <a:lnTo>
                    <a:pt x="6306" y="62204"/>
                  </a:lnTo>
                  <a:lnTo>
                    <a:pt x="0" y="101853"/>
                  </a:lnTo>
                  <a:lnTo>
                    <a:pt x="0" y="915885"/>
                  </a:lnTo>
                  <a:lnTo>
                    <a:pt x="6306" y="955500"/>
                  </a:lnTo>
                  <a:lnTo>
                    <a:pt x="23495" y="987847"/>
                  </a:lnTo>
                  <a:lnTo>
                    <a:pt x="48970" y="1009654"/>
                  </a:lnTo>
                  <a:lnTo>
                    <a:pt x="80136" y="1017651"/>
                  </a:lnTo>
                  <a:lnTo>
                    <a:pt x="1523238" y="1017651"/>
                  </a:lnTo>
                  <a:lnTo>
                    <a:pt x="1554404" y="1009654"/>
                  </a:lnTo>
                  <a:lnTo>
                    <a:pt x="1579879" y="987847"/>
                  </a:lnTo>
                  <a:lnTo>
                    <a:pt x="1597068" y="955500"/>
                  </a:lnTo>
                  <a:lnTo>
                    <a:pt x="1603375" y="915885"/>
                  </a:lnTo>
                  <a:lnTo>
                    <a:pt x="1603375" y="101853"/>
                  </a:lnTo>
                  <a:lnTo>
                    <a:pt x="1597068" y="62204"/>
                  </a:lnTo>
                  <a:lnTo>
                    <a:pt x="1579879" y="29829"/>
                  </a:lnTo>
                  <a:lnTo>
                    <a:pt x="1554404" y="8002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05600" y="5106923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0" y="101853"/>
                  </a:moveTo>
                  <a:lnTo>
                    <a:pt x="6306" y="62204"/>
                  </a:lnTo>
                  <a:lnTo>
                    <a:pt x="23495" y="29829"/>
                  </a:lnTo>
                  <a:lnTo>
                    <a:pt x="48970" y="8002"/>
                  </a:lnTo>
                  <a:lnTo>
                    <a:pt x="80136" y="0"/>
                  </a:lnTo>
                  <a:lnTo>
                    <a:pt x="1523238" y="0"/>
                  </a:lnTo>
                  <a:lnTo>
                    <a:pt x="1554404" y="8002"/>
                  </a:lnTo>
                  <a:lnTo>
                    <a:pt x="1579879" y="29829"/>
                  </a:lnTo>
                  <a:lnTo>
                    <a:pt x="1597068" y="62204"/>
                  </a:lnTo>
                  <a:lnTo>
                    <a:pt x="1603375" y="101853"/>
                  </a:lnTo>
                  <a:lnTo>
                    <a:pt x="1603375" y="915885"/>
                  </a:lnTo>
                  <a:lnTo>
                    <a:pt x="1597068" y="955500"/>
                  </a:lnTo>
                  <a:lnTo>
                    <a:pt x="1579879" y="987847"/>
                  </a:lnTo>
                  <a:lnTo>
                    <a:pt x="1554404" y="1009654"/>
                  </a:lnTo>
                  <a:lnTo>
                    <a:pt x="1523238" y="1017651"/>
                  </a:lnTo>
                  <a:lnTo>
                    <a:pt x="80136" y="1017651"/>
                  </a:lnTo>
                  <a:lnTo>
                    <a:pt x="48970" y="1009654"/>
                  </a:lnTo>
                  <a:lnTo>
                    <a:pt x="23495" y="987847"/>
                  </a:lnTo>
                  <a:lnTo>
                    <a:pt x="6306" y="955500"/>
                  </a:lnTo>
                  <a:lnTo>
                    <a:pt x="0" y="915885"/>
                  </a:lnTo>
                  <a:lnTo>
                    <a:pt x="0" y="10185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960869" y="5291709"/>
            <a:ext cx="109537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</a:t>
            </a:r>
            <a:r>
              <a:rPr sz="2000" spc="-9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endParaRPr sz="2000">
              <a:latin typeface="Arial"/>
              <a:cs typeface="Arial"/>
            </a:endParaRPr>
          </a:p>
          <a:p>
            <a:pPr marL="13970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</a:t>
            </a:r>
            <a:r>
              <a:rPr sz="2000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670050" y="673120"/>
            <a:ext cx="6248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T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ạ</a:t>
            </a:r>
            <a:r>
              <a:rPr spc="-5" dirty="0">
                <a:solidFill>
                  <a:srgbClr val="2C2B00"/>
                </a:solidFill>
              </a:rPr>
              <a:t>o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lu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ậ</a:t>
            </a:r>
            <a:r>
              <a:rPr spc="-5" dirty="0">
                <a:solidFill>
                  <a:srgbClr val="2C2B00"/>
                </a:solidFill>
              </a:rPr>
              <a:t>t</a:t>
            </a:r>
            <a:r>
              <a:rPr spc="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If/Then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cho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cây </a:t>
            </a:r>
            <a:r>
              <a:rPr dirty="0">
                <a:solidFill>
                  <a:srgbClr val="2C2B00"/>
                </a:solidFill>
              </a:rPr>
              <a:t>quy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dirty="0">
                <a:solidFill>
                  <a:srgbClr val="2C2B00"/>
                </a:solidFill>
              </a:rPr>
              <a:t>t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ị</a:t>
            </a:r>
            <a:r>
              <a:rPr dirty="0">
                <a:solidFill>
                  <a:srgbClr val="2C2B00"/>
                </a:solidFill>
              </a:rPr>
              <a:t>nh</a:t>
            </a:r>
          </a:p>
        </p:txBody>
      </p:sp>
      <p:sp>
        <p:nvSpPr>
          <p:cNvPr id="36" name="object 36"/>
          <p:cNvSpPr/>
          <p:nvPr/>
        </p:nvSpPr>
        <p:spPr>
          <a:xfrm>
            <a:off x="1143000" y="2616200"/>
            <a:ext cx="2209800" cy="3024505"/>
          </a:xfrm>
          <a:custGeom>
            <a:avLst/>
            <a:gdLst/>
            <a:ahLst/>
            <a:cxnLst/>
            <a:rect l="l" t="t" r="r" b="b"/>
            <a:pathLst>
              <a:path w="2209800" h="3024504">
                <a:moveTo>
                  <a:pt x="0" y="0"/>
                </a:moveTo>
                <a:lnTo>
                  <a:pt x="0" y="687451"/>
                </a:lnTo>
              </a:path>
              <a:path w="2209800" h="3024504">
                <a:moveTo>
                  <a:pt x="838200" y="1117600"/>
                </a:moveTo>
                <a:lnTo>
                  <a:pt x="838200" y="1803400"/>
                </a:lnTo>
              </a:path>
              <a:path w="2209800" h="3024504">
                <a:moveTo>
                  <a:pt x="0" y="687451"/>
                </a:moveTo>
                <a:lnTo>
                  <a:pt x="527050" y="687324"/>
                </a:lnTo>
              </a:path>
              <a:path w="2209800" h="3024504">
                <a:moveTo>
                  <a:pt x="1752600" y="2336800"/>
                </a:moveTo>
                <a:lnTo>
                  <a:pt x="1752600" y="3001962"/>
                </a:lnTo>
              </a:path>
              <a:path w="2209800" h="3024504">
                <a:moveTo>
                  <a:pt x="838200" y="1803400"/>
                </a:moveTo>
                <a:lnTo>
                  <a:pt x="1447800" y="1803400"/>
                </a:lnTo>
              </a:path>
              <a:path w="2209800" h="3024504">
                <a:moveTo>
                  <a:pt x="1752600" y="3024187"/>
                </a:moveTo>
                <a:lnTo>
                  <a:pt x="2209800" y="3021012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2349500"/>
            <a:ext cx="5146675" cy="3073400"/>
            <a:chOff x="3400425" y="2349500"/>
            <a:chExt cx="5146675" cy="3073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2362200"/>
              <a:ext cx="5121275" cy="304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2362200"/>
              <a:ext cx="5121275" cy="3048000"/>
            </a:xfrm>
            <a:custGeom>
              <a:avLst/>
              <a:gdLst/>
              <a:ahLst/>
              <a:cxnLst/>
              <a:rect l="l" t="t" r="r" b="b"/>
              <a:pathLst>
                <a:path w="5121275" h="3048000">
                  <a:moveTo>
                    <a:pt x="5121275" y="508000"/>
                  </a:moveTo>
                  <a:lnTo>
                    <a:pt x="5121275" y="2540000"/>
                  </a:lnTo>
                  <a:lnTo>
                    <a:pt x="5118320" y="2590212"/>
                  </a:lnTo>
                  <a:lnTo>
                    <a:pt x="5109565" y="2639569"/>
                  </a:lnTo>
                  <a:lnTo>
                    <a:pt x="5095175" y="2687739"/>
                  </a:lnTo>
                  <a:lnTo>
                    <a:pt x="5075316" y="2734389"/>
                  </a:lnTo>
                  <a:lnTo>
                    <a:pt x="5050153" y="2779187"/>
                  </a:lnTo>
                  <a:lnTo>
                    <a:pt x="5019851" y="2821803"/>
                  </a:lnTo>
                  <a:lnTo>
                    <a:pt x="4984575" y="2861903"/>
                  </a:lnTo>
                  <a:lnTo>
                    <a:pt x="4944491" y="2899156"/>
                  </a:lnTo>
                  <a:lnTo>
                    <a:pt x="4905322" y="2929380"/>
                  </a:lnTo>
                  <a:lnTo>
                    <a:pt x="4863442" y="2956404"/>
                  </a:lnTo>
                  <a:lnTo>
                    <a:pt x="4819127" y="2980134"/>
                  </a:lnTo>
                  <a:lnTo>
                    <a:pt x="4772659" y="3000475"/>
                  </a:lnTo>
                  <a:lnTo>
                    <a:pt x="4724315" y="3017330"/>
                  </a:lnTo>
                  <a:lnTo>
                    <a:pt x="4674376" y="3030605"/>
                  </a:lnTo>
                  <a:lnTo>
                    <a:pt x="4623119" y="3040205"/>
                  </a:lnTo>
                  <a:lnTo>
                    <a:pt x="4570824" y="3046035"/>
                  </a:lnTo>
                  <a:lnTo>
                    <a:pt x="4517771" y="3048000"/>
                  </a:lnTo>
                  <a:lnTo>
                    <a:pt x="4467008" y="3048000"/>
                  </a:lnTo>
                  <a:lnTo>
                    <a:pt x="4416245" y="3048000"/>
                  </a:lnTo>
                  <a:lnTo>
                    <a:pt x="4365482" y="3048000"/>
                  </a:lnTo>
                  <a:lnTo>
                    <a:pt x="4314720" y="3048000"/>
                  </a:lnTo>
                  <a:lnTo>
                    <a:pt x="4263957" y="3048000"/>
                  </a:lnTo>
                  <a:lnTo>
                    <a:pt x="4213195" y="3048000"/>
                  </a:lnTo>
                  <a:lnTo>
                    <a:pt x="4162432" y="3048000"/>
                  </a:lnTo>
                  <a:lnTo>
                    <a:pt x="4111670" y="3048000"/>
                  </a:lnTo>
                  <a:lnTo>
                    <a:pt x="4060908" y="3048000"/>
                  </a:lnTo>
                  <a:lnTo>
                    <a:pt x="4010146" y="3048000"/>
                  </a:lnTo>
                  <a:lnTo>
                    <a:pt x="3959384" y="3048000"/>
                  </a:lnTo>
                  <a:lnTo>
                    <a:pt x="3908622" y="3048000"/>
                  </a:lnTo>
                  <a:lnTo>
                    <a:pt x="3857860" y="3048000"/>
                  </a:lnTo>
                  <a:lnTo>
                    <a:pt x="3807098" y="3048000"/>
                  </a:lnTo>
                  <a:lnTo>
                    <a:pt x="3756337" y="3048000"/>
                  </a:lnTo>
                  <a:lnTo>
                    <a:pt x="3705575" y="3048000"/>
                  </a:lnTo>
                  <a:lnTo>
                    <a:pt x="3654813" y="3048000"/>
                  </a:lnTo>
                  <a:lnTo>
                    <a:pt x="3604052" y="3048000"/>
                  </a:lnTo>
                  <a:lnTo>
                    <a:pt x="3553290" y="3048000"/>
                  </a:lnTo>
                  <a:lnTo>
                    <a:pt x="3502529" y="3048000"/>
                  </a:lnTo>
                  <a:lnTo>
                    <a:pt x="3451767" y="3048000"/>
                  </a:lnTo>
                  <a:lnTo>
                    <a:pt x="3401006" y="3048000"/>
                  </a:lnTo>
                  <a:lnTo>
                    <a:pt x="3350245" y="3048000"/>
                  </a:lnTo>
                  <a:lnTo>
                    <a:pt x="3299484" y="3048000"/>
                  </a:lnTo>
                  <a:lnTo>
                    <a:pt x="3248722" y="3048000"/>
                  </a:lnTo>
                  <a:lnTo>
                    <a:pt x="3197961" y="3048000"/>
                  </a:lnTo>
                  <a:lnTo>
                    <a:pt x="3147200" y="3048000"/>
                  </a:lnTo>
                  <a:lnTo>
                    <a:pt x="3096439" y="3048000"/>
                  </a:lnTo>
                  <a:lnTo>
                    <a:pt x="3045678" y="3048000"/>
                  </a:lnTo>
                  <a:lnTo>
                    <a:pt x="2994917" y="3048000"/>
                  </a:lnTo>
                  <a:lnTo>
                    <a:pt x="2944156" y="3048000"/>
                  </a:lnTo>
                  <a:lnTo>
                    <a:pt x="2893395" y="3048000"/>
                  </a:lnTo>
                  <a:lnTo>
                    <a:pt x="2842634" y="3048000"/>
                  </a:lnTo>
                  <a:lnTo>
                    <a:pt x="2791873" y="3048000"/>
                  </a:lnTo>
                  <a:lnTo>
                    <a:pt x="2741113" y="3048000"/>
                  </a:lnTo>
                  <a:lnTo>
                    <a:pt x="2690352" y="3048000"/>
                  </a:lnTo>
                  <a:lnTo>
                    <a:pt x="2639591" y="3048000"/>
                  </a:lnTo>
                  <a:lnTo>
                    <a:pt x="2588830" y="3048000"/>
                  </a:lnTo>
                  <a:lnTo>
                    <a:pt x="2538069" y="3048000"/>
                  </a:lnTo>
                  <a:lnTo>
                    <a:pt x="2487308" y="3048000"/>
                  </a:lnTo>
                  <a:lnTo>
                    <a:pt x="2436548" y="3048000"/>
                  </a:lnTo>
                  <a:lnTo>
                    <a:pt x="2385787" y="3048000"/>
                  </a:lnTo>
                  <a:lnTo>
                    <a:pt x="2335026" y="3048000"/>
                  </a:lnTo>
                  <a:lnTo>
                    <a:pt x="2284265" y="3048000"/>
                  </a:lnTo>
                  <a:lnTo>
                    <a:pt x="2233505" y="3048000"/>
                  </a:lnTo>
                  <a:lnTo>
                    <a:pt x="2182744" y="3048000"/>
                  </a:lnTo>
                  <a:lnTo>
                    <a:pt x="2131983" y="3048000"/>
                  </a:lnTo>
                  <a:lnTo>
                    <a:pt x="2081222" y="3048000"/>
                  </a:lnTo>
                  <a:lnTo>
                    <a:pt x="2030462" y="3048000"/>
                  </a:lnTo>
                  <a:lnTo>
                    <a:pt x="1979701" y="3048000"/>
                  </a:lnTo>
                  <a:lnTo>
                    <a:pt x="1928940" y="3048000"/>
                  </a:lnTo>
                  <a:lnTo>
                    <a:pt x="1878179" y="3048000"/>
                  </a:lnTo>
                  <a:lnTo>
                    <a:pt x="1827418" y="3048000"/>
                  </a:lnTo>
                  <a:lnTo>
                    <a:pt x="1776657" y="3048000"/>
                  </a:lnTo>
                  <a:lnTo>
                    <a:pt x="1725897" y="3048000"/>
                  </a:lnTo>
                  <a:lnTo>
                    <a:pt x="1675136" y="3048000"/>
                  </a:lnTo>
                  <a:lnTo>
                    <a:pt x="1624375" y="3048000"/>
                  </a:lnTo>
                  <a:lnTo>
                    <a:pt x="1573614" y="3048000"/>
                  </a:lnTo>
                  <a:lnTo>
                    <a:pt x="1522853" y="3048000"/>
                  </a:lnTo>
                  <a:lnTo>
                    <a:pt x="1472092" y="3048000"/>
                  </a:lnTo>
                  <a:lnTo>
                    <a:pt x="1421331" y="3048000"/>
                  </a:lnTo>
                  <a:lnTo>
                    <a:pt x="1370570" y="3048000"/>
                  </a:lnTo>
                  <a:lnTo>
                    <a:pt x="1319809" y="3048000"/>
                  </a:lnTo>
                  <a:lnTo>
                    <a:pt x="1269048" y="3048000"/>
                  </a:lnTo>
                  <a:lnTo>
                    <a:pt x="1218286" y="3048000"/>
                  </a:lnTo>
                  <a:lnTo>
                    <a:pt x="1167525" y="3048000"/>
                  </a:lnTo>
                  <a:lnTo>
                    <a:pt x="1116764" y="3048000"/>
                  </a:lnTo>
                  <a:lnTo>
                    <a:pt x="1066003" y="3048000"/>
                  </a:lnTo>
                  <a:lnTo>
                    <a:pt x="1015241" y="3048000"/>
                  </a:lnTo>
                  <a:lnTo>
                    <a:pt x="964480" y="3048000"/>
                  </a:lnTo>
                  <a:lnTo>
                    <a:pt x="913718" y="3048000"/>
                  </a:lnTo>
                  <a:lnTo>
                    <a:pt x="862957" y="3048000"/>
                  </a:lnTo>
                  <a:lnTo>
                    <a:pt x="812195" y="3048000"/>
                  </a:lnTo>
                  <a:lnTo>
                    <a:pt x="761433" y="3048000"/>
                  </a:lnTo>
                  <a:lnTo>
                    <a:pt x="710672" y="3048000"/>
                  </a:lnTo>
                  <a:lnTo>
                    <a:pt x="659910" y="3048000"/>
                  </a:lnTo>
                  <a:lnTo>
                    <a:pt x="609148" y="3048000"/>
                  </a:lnTo>
                  <a:lnTo>
                    <a:pt x="558386" y="3048000"/>
                  </a:lnTo>
                  <a:lnTo>
                    <a:pt x="507624" y="3048000"/>
                  </a:lnTo>
                  <a:lnTo>
                    <a:pt x="456862" y="3048000"/>
                  </a:lnTo>
                  <a:lnTo>
                    <a:pt x="406100" y="3048000"/>
                  </a:lnTo>
                  <a:lnTo>
                    <a:pt x="355338" y="3048000"/>
                  </a:lnTo>
                  <a:lnTo>
                    <a:pt x="304575" y="3048000"/>
                  </a:lnTo>
                  <a:lnTo>
                    <a:pt x="253813" y="3048000"/>
                  </a:lnTo>
                  <a:lnTo>
                    <a:pt x="203050" y="3048000"/>
                  </a:lnTo>
                  <a:lnTo>
                    <a:pt x="152288" y="3048000"/>
                  </a:lnTo>
                  <a:lnTo>
                    <a:pt x="101525" y="3048000"/>
                  </a:lnTo>
                  <a:lnTo>
                    <a:pt x="50762" y="3048000"/>
                  </a:lnTo>
                  <a:lnTo>
                    <a:pt x="0" y="3048000"/>
                  </a:lnTo>
                  <a:lnTo>
                    <a:pt x="0" y="0"/>
                  </a:lnTo>
                  <a:lnTo>
                    <a:pt x="4517771" y="0"/>
                  </a:lnTo>
                  <a:lnTo>
                    <a:pt x="4570824" y="1964"/>
                  </a:lnTo>
                  <a:lnTo>
                    <a:pt x="4623119" y="7794"/>
                  </a:lnTo>
                  <a:lnTo>
                    <a:pt x="4674376" y="17394"/>
                  </a:lnTo>
                  <a:lnTo>
                    <a:pt x="4724315" y="30669"/>
                  </a:lnTo>
                  <a:lnTo>
                    <a:pt x="4772659" y="47524"/>
                  </a:lnTo>
                  <a:lnTo>
                    <a:pt x="4819127" y="67865"/>
                  </a:lnTo>
                  <a:lnTo>
                    <a:pt x="4863442" y="91595"/>
                  </a:lnTo>
                  <a:lnTo>
                    <a:pt x="4905322" y="118619"/>
                  </a:lnTo>
                  <a:lnTo>
                    <a:pt x="4944491" y="148844"/>
                  </a:lnTo>
                  <a:lnTo>
                    <a:pt x="4984575" y="186096"/>
                  </a:lnTo>
                  <a:lnTo>
                    <a:pt x="5019851" y="226196"/>
                  </a:lnTo>
                  <a:lnTo>
                    <a:pt x="5050153" y="268812"/>
                  </a:lnTo>
                  <a:lnTo>
                    <a:pt x="5075316" y="313610"/>
                  </a:lnTo>
                  <a:lnTo>
                    <a:pt x="5095175" y="360260"/>
                  </a:lnTo>
                  <a:lnTo>
                    <a:pt x="5109565" y="408430"/>
                  </a:lnTo>
                  <a:lnTo>
                    <a:pt x="5118320" y="457787"/>
                  </a:lnTo>
                  <a:lnTo>
                    <a:pt x="5121275" y="5080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7740" y="2568066"/>
            <a:ext cx="4542155" cy="25863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08305" marR="5080" indent="-396240">
              <a:lnSpc>
                <a:spcPts val="2590"/>
              </a:lnSpc>
              <a:spcBef>
                <a:spcPts val="425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Phân loại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 yêu cầu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vay </a:t>
            </a:r>
            <a:r>
              <a:rPr sz="2400" spc="-6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khả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năng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mặc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spcBef>
                <a:spcPts val="110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Luật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xác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khoản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vay</a:t>
            </a:r>
            <a:endParaRPr sz="2400">
              <a:latin typeface="Arial"/>
              <a:cs typeface="Arial"/>
            </a:endParaRPr>
          </a:p>
          <a:p>
            <a:pPr marL="408305">
              <a:lnSpc>
                <a:spcPts val="2735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chính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ngân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thị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trường hẹp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 chiến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dịch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tiếp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thị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Dự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đoán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vấn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đề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xảy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ra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892300"/>
            <a:ext cx="2905125" cy="3911600"/>
            <a:chOff x="520700" y="1892300"/>
            <a:chExt cx="2905125" cy="3911600"/>
          </a:xfrm>
        </p:grpSpPr>
        <p:sp>
          <p:nvSpPr>
            <p:cNvPr id="7" name="object 7"/>
            <p:cNvSpPr/>
            <p:nvPr/>
          </p:nvSpPr>
          <p:spPr>
            <a:xfrm>
              <a:off x="533400" y="1905000"/>
              <a:ext cx="2879725" cy="3886200"/>
            </a:xfrm>
            <a:custGeom>
              <a:avLst/>
              <a:gdLst/>
              <a:ahLst/>
              <a:cxnLst/>
              <a:rect l="l" t="t" r="r" b="b"/>
              <a:pathLst>
                <a:path w="2879725" h="3886200">
                  <a:moveTo>
                    <a:pt x="2399792" y="0"/>
                  </a:moveTo>
                  <a:lnTo>
                    <a:pt x="479971" y="0"/>
                  </a:lnTo>
                  <a:lnTo>
                    <a:pt x="425810" y="2631"/>
                  </a:lnTo>
                  <a:lnTo>
                    <a:pt x="372759" y="10414"/>
                  </a:lnTo>
                  <a:lnTo>
                    <a:pt x="321288" y="23183"/>
                  </a:lnTo>
                  <a:lnTo>
                    <a:pt x="271864" y="40770"/>
                  </a:lnTo>
                  <a:lnTo>
                    <a:pt x="224958" y="63009"/>
                  </a:lnTo>
                  <a:lnTo>
                    <a:pt x="181039" y="89733"/>
                  </a:lnTo>
                  <a:lnTo>
                    <a:pt x="140576" y="120776"/>
                  </a:lnTo>
                  <a:lnTo>
                    <a:pt x="104449" y="155496"/>
                  </a:lnTo>
                  <a:lnTo>
                    <a:pt x="73346" y="193200"/>
                  </a:lnTo>
                  <a:lnTo>
                    <a:pt x="47461" y="233480"/>
                  </a:lnTo>
                  <a:lnTo>
                    <a:pt x="26989" y="275931"/>
                  </a:lnTo>
                  <a:lnTo>
                    <a:pt x="12125" y="320146"/>
                  </a:lnTo>
                  <a:lnTo>
                    <a:pt x="3063" y="365718"/>
                  </a:lnTo>
                  <a:lnTo>
                    <a:pt x="0" y="412241"/>
                  </a:lnTo>
                  <a:lnTo>
                    <a:pt x="0" y="3473958"/>
                  </a:lnTo>
                  <a:lnTo>
                    <a:pt x="3063" y="3520478"/>
                  </a:lnTo>
                  <a:lnTo>
                    <a:pt x="12125" y="3566045"/>
                  </a:lnTo>
                  <a:lnTo>
                    <a:pt x="26989" y="3610255"/>
                  </a:lnTo>
                  <a:lnTo>
                    <a:pt x="47461" y="3652704"/>
                  </a:lnTo>
                  <a:lnTo>
                    <a:pt x="73346" y="3692991"/>
                  </a:lnTo>
                  <a:lnTo>
                    <a:pt x="104449" y="3730711"/>
                  </a:lnTo>
                  <a:lnTo>
                    <a:pt x="140576" y="3765461"/>
                  </a:lnTo>
                  <a:lnTo>
                    <a:pt x="181039" y="3796490"/>
                  </a:lnTo>
                  <a:lnTo>
                    <a:pt x="224958" y="3823204"/>
                  </a:lnTo>
                  <a:lnTo>
                    <a:pt x="271863" y="3845436"/>
                  </a:lnTo>
                  <a:lnTo>
                    <a:pt x="321285" y="3863019"/>
                  </a:lnTo>
                  <a:lnTo>
                    <a:pt x="372755" y="3875786"/>
                  </a:lnTo>
                  <a:lnTo>
                    <a:pt x="425802" y="3883568"/>
                  </a:lnTo>
                  <a:lnTo>
                    <a:pt x="479958" y="3886200"/>
                  </a:lnTo>
                  <a:lnTo>
                    <a:pt x="2399792" y="3886200"/>
                  </a:lnTo>
                  <a:lnTo>
                    <a:pt x="2453932" y="3883568"/>
                  </a:lnTo>
                  <a:lnTo>
                    <a:pt x="2506966" y="3875786"/>
                  </a:lnTo>
                  <a:lnTo>
                    <a:pt x="2558425" y="3863019"/>
                  </a:lnTo>
                  <a:lnTo>
                    <a:pt x="2607840" y="3845436"/>
                  </a:lnTo>
                  <a:lnTo>
                    <a:pt x="2654743" y="3823204"/>
                  </a:lnTo>
                  <a:lnTo>
                    <a:pt x="2698664" y="3796490"/>
                  </a:lnTo>
                  <a:lnTo>
                    <a:pt x="2739136" y="3765461"/>
                  </a:lnTo>
                  <a:lnTo>
                    <a:pt x="2775275" y="3730711"/>
                  </a:lnTo>
                  <a:lnTo>
                    <a:pt x="2806385" y="3692991"/>
                  </a:lnTo>
                  <a:lnTo>
                    <a:pt x="2832272" y="3652704"/>
                  </a:lnTo>
                  <a:lnTo>
                    <a:pt x="2852742" y="3610255"/>
                  </a:lnTo>
                  <a:lnTo>
                    <a:pt x="2867604" y="3566045"/>
                  </a:lnTo>
                  <a:lnTo>
                    <a:pt x="2876662" y="3520478"/>
                  </a:lnTo>
                  <a:lnTo>
                    <a:pt x="2879725" y="3473958"/>
                  </a:lnTo>
                  <a:lnTo>
                    <a:pt x="2879725" y="412241"/>
                  </a:lnTo>
                  <a:lnTo>
                    <a:pt x="2876662" y="365718"/>
                  </a:lnTo>
                  <a:lnTo>
                    <a:pt x="2867604" y="320146"/>
                  </a:lnTo>
                  <a:lnTo>
                    <a:pt x="2852742" y="275931"/>
                  </a:lnTo>
                  <a:lnTo>
                    <a:pt x="2832272" y="233480"/>
                  </a:lnTo>
                  <a:lnTo>
                    <a:pt x="2806385" y="193200"/>
                  </a:lnTo>
                  <a:lnTo>
                    <a:pt x="2775275" y="155496"/>
                  </a:lnTo>
                  <a:lnTo>
                    <a:pt x="2739136" y="120776"/>
                  </a:lnTo>
                  <a:lnTo>
                    <a:pt x="2698664" y="89733"/>
                  </a:lnTo>
                  <a:lnTo>
                    <a:pt x="2654743" y="63009"/>
                  </a:lnTo>
                  <a:lnTo>
                    <a:pt x="2607840" y="40770"/>
                  </a:lnTo>
                  <a:lnTo>
                    <a:pt x="2558425" y="23183"/>
                  </a:lnTo>
                  <a:lnTo>
                    <a:pt x="2506966" y="10414"/>
                  </a:lnTo>
                  <a:lnTo>
                    <a:pt x="2453932" y="2631"/>
                  </a:lnTo>
                  <a:lnTo>
                    <a:pt x="239979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905000"/>
              <a:ext cx="2879725" cy="3886200"/>
            </a:xfrm>
            <a:custGeom>
              <a:avLst/>
              <a:gdLst/>
              <a:ahLst/>
              <a:cxnLst/>
              <a:rect l="l" t="t" r="r" b="b"/>
              <a:pathLst>
                <a:path w="2879725" h="3886200">
                  <a:moveTo>
                    <a:pt x="0" y="412241"/>
                  </a:moveTo>
                  <a:lnTo>
                    <a:pt x="3063" y="365718"/>
                  </a:lnTo>
                  <a:lnTo>
                    <a:pt x="12125" y="320146"/>
                  </a:lnTo>
                  <a:lnTo>
                    <a:pt x="26989" y="275931"/>
                  </a:lnTo>
                  <a:lnTo>
                    <a:pt x="47461" y="233480"/>
                  </a:lnTo>
                  <a:lnTo>
                    <a:pt x="73346" y="193200"/>
                  </a:lnTo>
                  <a:lnTo>
                    <a:pt x="104449" y="155496"/>
                  </a:lnTo>
                  <a:lnTo>
                    <a:pt x="140576" y="120776"/>
                  </a:lnTo>
                  <a:lnTo>
                    <a:pt x="181039" y="89733"/>
                  </a:lnTo>
                  <a:lnTo>
                    <a:pt x="224958" y="63009"/>
                  </a:lnTo>
                  <a:lnTo>
                    <a:pt x="271864" y="40770"/>
                  </a:lnTo>
                  <a:lnTo>
                    <a:pt x="321288" y="23183"/>
                  </a:lnTo>
                  <a:lnTo>
                    <a:pt x="372759" y="10414"/>
                  </a:lnTo>
                  <a:lnTo>
                    <a:pt x="425810" y="2631"/>
                  </a:lnTo>
                  <a:lnTo>
                    <a:pt x="479971" y="0"/>
                  </a:lnTo>
                  <a:lnTo>
                    <a:pt x="2399792" y="0"/>
                  </a:lnTo>
                  <a:lnTo>
                    <a:pt x="2453932" y="2631"/>
                  </a:lnTo>
                  <a:lnTo>
                    <a:pt x="2506966" y="10414"/>
                  </a:lnTo>
                  <a:lnTo>
                    <a:pt x="2558425" y="23183"/>
                  </a:lnTo>
                  <a:lnTo>
                    <a:pt x="2607840" y="40770"/>
                  </a:lnTo>
                  <a:lnTo>
                    <a:pt x="2654743" y="63009"/>
                  </a:lnTo>
                  <a:lnTo>
                    <a:pt x="2698664" y="89733"/>
                  </a:lnTo>
                  <a:lnTo>
                    <a:pt x="2739136" y="120776"/>
                  </a:lnTo>
                  <a:lnTo>
                    <a:pt x="2775275" y="155496"/>
                  </a:lnTo>
                  <a:lnTo>
                    <a:pt x="2806385" y="193200"/>
                  </a:lnTo>
                  <a:lnTo>
                    <a:pt x="2832272" y="233480"/>
                  </a:lnTo>
                  <a:lnTo>
                    <a:pt x="2852742" y="275931"/>
                  </a:lnTo>
                  <a:lnTo>
                    <a:pt x="2867604" y="320146"/>
                  </a:lnTo>
                  <a:lnTo>
                    <a:pt x="2876662" y="365718"/>
                  </a:lnTo>
                  <a:lnTo>
                    <a:pt x="2879725" y="412241"/>
                  </a:lnTo>
                  <a:lnTo>
                    <a:pt x="2879725" y="3473958"/>
                  </a:lnTo>
                  <a:lnTo>
                    <a:pt x="2876662" y="3520478"/>
                  </a:lnTo>
                  <a:lnTo>
                    <a:pt x="2867604" y="3566045"/>
                  </a:lnTo>
                  <a:lnTo>
                    <a:pt x="2852742" y="3610255"/>
                  </a:lnTo>
                  <a:lnTo>
                    <a:pt x="2832272" y="3652704"/>
                  </a:lnTo>
                  <a:lnTo>
                    <a:pt x="2806385" y="3692991"/>
                  </a:lnTo>
                  <a:lnTo>
                    <a:pt x="2775275" y="3730711"/>
                  </a:lnTo>
                  <a:lnTo>
                    <a:pt x="2739136" y="3765461"/>
                  </a:lnTo>
                  <a:lnTo>
                    <a:pt x="2698664" y="3796490"/>
                  </a:lnTo>
                  <a:lnTo>
                    <a:pt x="2654743" y="3823204"/>
                  </a:lnTo>
                  <a:lnTo>
                    <a:pt x="2607840" y="3845436"/>
                  </a:lnTo>
                  <a:lnTo>
                    <a:pt x="2558425" y="3863019"/>
                  </a:lnTo>
                  <a:lnTo>
                    <a:pt x="2506966" y="3875786"/>
                  </a:lnTo>
                  <a:lnTo>
                    <a:pt x="2453932" y="3883568"/>
                  </a:lnTo>
                  <a:lnTo>
                    <a:pt x="2399792" y="3886200"/>
                  </a:lnTo>
                  <a:lnTo>
                    <a:pt x="479958" y="3886200"/>
                  </a:lnTo>
                  <a:lnTo>
                    <a:pt x="425802" y="3883568"/>
                  </a:lnTo>
                  <a:lnTo>
                    <a:pt x="372755" y="3875786"/>
                  </a:lnTo>
                  <a:lnTo>
                    <a:pt x="321285" y="3863019"/>
                  </a:lnTo>
                  <a:lnTo>
                    <a:pt x="271863" y="3845436"/>
                  </a:lnTo>
                  <a:lnTo>
                    <a:pt x="224958" y="3823204"/>
                  </a:lnTo>
                  <a:lnTo>
                    <a:pt x="181039" y="3796490"/>
                  </a:lnTo>
                  <a:lnTo>
                    <a:pt x="140576" y="3765461"/>
                  </a:lnTo>
                  <a:lnTo>
                    <a:pt x="104449" y="3730711"/>
                  </a:lnTo>
                  <a:lnTo>
                    <a:pt x="73346" y="3692991"/>
                  </a:lnTo>
                  <a:lnTo>
                    <a:pt x="47461" y="3652704"/>
                  </a:lnTo>
                  <a:lnTo>
                    <a:pt x="26989" y="3610255"/>
                  </a:lnTo>
                  <a:lnTo>
                    <a:pt x="12125" y="3566045"/>
                  </a:lnTo>
                  <a:lnTo>
                    <a:pt x="3063" y="3520478"/>
                  </a:lnTo>
                  <a:lnTo>
                    <a:pt x="0" y="3473958"/>
                  </a:lnTo>
                  <a:lnTo>
                    <a:pt x="0" y="41224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3282" y="2982595"/>
            <a:ext cx="2118360" cy="16478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 indent="1270" algn="ctr">
              <a:lnSpc>
                <a:spcPts val="4100"/>
              </a:lnSpc>
              <a:spcBef>
                <a:spcPts val="625"/>
              </a:spcBef>
            </a:pP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Yêu cầu </a:t>
            </a: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3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z="3800" spc="-10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chung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62000" y="889296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Cây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quyết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định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đánh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giá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việc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cho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vay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4512" y="2784475"/>
            <a:ext cx="1236980" cy="1974850"/>
            <a:chOff x="544512" y="2784475"/>
            <a:chExt cx="1236980" cy="1974850"/>
          </a:xfrm>
        </p:grpSpPr>
        <p:sp>
          <p:nvSpPr>
            <p:cNvPr id="3" name="object 3"/>
            <p:cNvSpPr/>
            <p:nvPr/>
          </p:nvSpPr>
          <p:spPr>
            <a:xfrm>
              <a:off x="557212" y="2797175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80" h="1949450">
                  <a:moveTo>
                    <a:pt x="1150683" y="0"/>
                  </a:moveTo>
                  <a:lnTo>
                    <a:pt x="60566" y="0"/>
                  </a:lnTo>
                  <a:lnTo>
                    <a:pt x="48693" y="3786"/>
                  </a:lnTo>
                  <a:lnTo>
                    <a:pt x="17741" y="57150"/>
                  </a:lnTo>
                  <a:lnTo>
                    <a:pt x="4608" y="120332"/>
                  </a:lnTo>
                  <a:lnTo>
                    <a:pt x="0" y="194945"/>
                  </a:lnTo>
                  <a:lnTo>
                    <a:pt x="0" y="1754505"/>
                  </a:lnTo>
                  <a:lnTo>
                    <a:pt x="1173" y="1792716"/>
                  </a:lnTo>
                  <a:lnTo>
                    <a:pt x="10174" y="1862661"/>
                  </a:lnTo>
                  <a:lnTo>
                    <a:pt x="26963" y="1916660"/>
                  </a:lnTo>
                  <a:lnTo>
                    <a:pt x="60566" y="1949450"/>
                  </a:lnTo>
                  <a:lnTo>
                    <a:pt x="1150683" y="1949450"/>
                  </a:lnTo>
                  <a:lnTo>
                    <a:pt x="1184294" y="1916660"/>
                  </a:lnTo>
                  <a:lnTo>
                    <a:pt x="1201082" y="1862661"/>
                  </a:lnTo>
                  <a:lnTo>
                    <a:pt x="1210091" y="1792716"/>
                  </a:lnTo>
                  <a:lnTo>
                    <a:pt x="1211262" y="1754505"/>
                  </a:lnTo>
                  <a:lnTo>
                    <a:pt x="1211262" y="194945"/>
                  </a:lnTo>
                  <a:lnTo>
                    <a:pt x="1210091" y="156733"/>
                  </a:lnTo>
                  <a:lnTo>
                    <a:pt x="1201082" y="86788"/>
                  </a:lnTo>
                  <a:lnTo>
                    <a:pt x="1184294" y="32789"/>
                  </a:lnTo>
                  <a:lnTo>
                    <a:pt x="115068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7212" y="2797175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80" h="1949450">
                  <a:moveTo>
                    <a:pt x="0" y="194945"/>
                  </a:moveTo>
                  <a:lnTo>
                    <a:pt x="1173" y="156733"/>
                  </a:lnTo>
                  <a:lnTo>
                    <a:pt x="10174" y="86788"/>
                  </a:lnTo>
                  <a:lnTo>
                    <a:pt x="26963" y="32789"/>
                  </a:lnTo>
                  <a:lnTo>
                    <a:pt x="60566" y="0"/>
                  </a:lnTo>
                  <a:lnTo>
                    <a:pt x="1150683" y="0"/>
                  </a:lnTo>
                  <a:lnTo>
                    <a:pt x="1184294" y="32789"/>
                  </a:lnTo>
                  <a:lnTo>
                    <a:pt x="1201082" y="86788"/>
                  </a:lnTo>
                  <a:lnTo>
                    <a:pt x="1210091" y="156733"/>
                  </a:lnTo>
                  <a:lnTo>
                    <a:pt x="1211262" y="194945"/>
                  </a:lnTo>
                  <a:lnTo>
                    <a:pt x="1211262" y="1754505"/>
                  </a:lnTo>
                  <a:lnTo>
                    <a:pt x="1210091" y="1792716"/>
                  </a:lnTo>
                  <a:lnTo>
                    <a:pt x="1201082" y="1862661"/>
                  </a:lnTo>
                  <a:lnTo>
                    <a:pt x="1184294" y="1916660"/>
                  </a:lnTo>
                  <a:lnTo>
                    <a:pt x="1150683" y="1949450"/>
                  </a:lnTo>
                  <a:lnTo>
                    <a:pt x="60566" y="1949450"/>
                  </a:lnTo>
                  <a:lnTo>
                    <a:pt x="26963" y="1916660"/>
                  </a:lnTo>
                  <a:lnTo>
                    <a:pt x="10174" y="1862661"/>
                  </a:lnTo>
                  <a:lnTo>
                    <a:pt x="1173" y="1792716"/>
                  </a:lnTo>
                  <a:lnTo>
                    <a:pt x="0" y="1754505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91108" y="2862198"/>
            <a:ext cx="1144270" cy="17818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065" marR="5080" indent="635" algn="ctr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Nếu khoản </a:t>
            </a:r>
            <a:r>
              <a:rPr sz="1800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vay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lớn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hơn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nửa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trả 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tiền,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thì 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ý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z="18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54758" y="1663700"/>
            <a:ext cx="1722120" cy="1974850"/>
            <a:chOff x="1754758" y="1663700"/>
            <a:chExt cx="1722120" cy="1974850"/>
          </a:xfrm>
        </p:grpSpPr>
        <p:sp>
          <p:nvSpPr>
            <p:cNvPr id="7" name="object 7"/>
            <p:cNvSpPr/>
            <p:nvPr/>
          </p:nvSpPr>
          <p:spPr>
            <a:xfrm>
              <a:off x="1767458" y="3036569"/>
              <a:ext cx="485140" cy="348615"/>
            </a:xfrm>
            <a:custGeom>
              <a:avLst/>
              <a:gdLst/>
              <a:ahLst/>
              <a:cxnLst/>
              <a:rect l="l" t="t" r="r" b="b"/>
              <a:pathLst>
                <a:path w="485139" h="348614">
                  <a:moveTo>
                    <a:pt x="0" y="348360"/>
                  </a:moveTo>
                  <a:lnTo>
                    <a:pt x="484632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272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1150620" y="0"/>
                  </a:moveTo>
                  <a:lnTo>
                    <a:pt x="60451" y="0"/>
                  </a:lnTo>
                  <a:lnTo>
                    <a:pt x="48621" y="3786"/>
                  </a:lnTo>
                  <a:lnTo>
                    <a:pt x="17653" y="57150"/>
                  </a:lnTo>
                  <a:lnTo>
                    <a:pt x="4587" y="120332"/>
                  </a:lnTo>
                  <a:lnTo>
                    <a:pt x="0" y="194945"/>
                  </a:lnTo>
                  <a:lnTo>
                    <a:pt x="0" y="1754504"/>
                  </a:lnTo>
                  <a:lnTo>
                    <a:pt x="1168" y="1792716"/>
                  </a:lnTo>
                  <a:lnTo>
                    <a:pt x="10126" y="1862661"/>
                  </a:lnTo>
                  <a:lnTo>
                    <a:pt x="26912" y="1916660"/>
                  </a:lnTo>
                  <a:lnTo>
                    <a:pt x="60451" y="1949450"/>
                  </a:lnTo>
                  <a:lnTo>
                    <a:pt x="1150620" y="1949450"/>
                  </a:lnTo>
                  <a:lnTo>
                    <a:pt x="1184231" y="1916660"/>
                  </a:lnTo>
                  <a:lnTo>
                    <a:pt x="1201019" y="1862661"/>
                  </a:lnTo>
                  <a:lnTo>
                    <a:pt x="1210028" y="1792716"/>
                  </a:lnTo>
                  <a:lnTo>
                    <a:pt x="1211199" y="1754504"/>
                  </a:lnTo>
                  <a:lnTo>
                    <a:pt x="1211199" y="194945"/>
                  </a:lnTo>
                  <a:lnTo>
                    <a:pt x="1210028" y="156733"/>
                  </a:lnTo>
                  <a:lnTo>
                    <a:pt x="1201019" y="86788"/>
                  </a:lnTo>
                  <a:lnTo>
                    <a:pt x="1184231" y="32789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272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0" y="194945"/>
                  </a:moveTo>
                  <a:lnTo>
                    <a:pt x="1168" y="156733"/>
                  </a:lnTo>
                  <a:lnTo>
                    <a:pt x="10126" y="86788"/>
                  </a:lnTo>
                  <a:lnTo>
                    <a:pt x="26912" y="32789"/>
                  </a:lnTo>
                  <a:lnTo>
                    <a:pt x="60451" y="0"/>
                  </a:lnTo>
                  <a:lnTo>
                    <a:pt x="1150620" y="0"/>
                  </a:lnTo>
                  <a:lnTo>
                    <a:pt x="1184231" y="32789"/>
                  </a:lnTo>
                  <a:lnTo>
                    <a:pt x="1201019" y="86788"/>
                  </a:lnTo>
                  <a:lnTo>
                    <a:pt x="1210028" y="156733"/>
                  </a:lnTo>
                  <a:lnTo>
                    <a:pt x="1211199" y="194945"/>
                  </a:lnTo>
                  <a:lnTo>
                    <a:pt x="1211199" y="1754504"/>
                  </a:lnTo>
                  <a:lnTo>
                    <a:pt x="1210028" y="1792716"/>
                  </a:lnTo>
                  <a:lnTo>
                    <a:pt x="1201019" y="1862661"/>
                  </a:lnTo>
                  <a:lnTo>
                    <a:pt x="1184231" y="1916660"/>
                  </a:lnTo>
                  <a:lnTo>
                    <a:pt x="1150620" y="1949450"/>
                  </a:lnTo>
                  <a:lnTo>
                    <a:pt x="60451" y="1949450"/>
                  </a:lnTo>
                  <a:lnTo>
                    <a:pt x="26912" y="1916660"/>
                  </a:lnTo>
                  <a:lnTo>
                    <a:pt x="10126" y="1862661"/>
                  </a:lnTo>
                  <a:lnTo>
                    <a:pt x="1168" y="1792716"/>
                  </a:lnTo>
                  <a:lnTo>
                    <a:pt x="0" y="1754504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74823" y="1783842"/>
            <a:ext cx="1167130" cy="169672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348615">
              <a:lnSpc>
                <a:spcPct val="89600"/>
              </a:lnSpc>
              <a:spcBef>
                <a:spcPts val="350"/>
              </a:spcBef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Nếu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khoản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vay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là ít hơn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một nửa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phải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trả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ts val="2150"/>
              </a:lnSpc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51225" y="1663700"/>
            <a:ext cx="1719580" cy="1974850"/>
            <a:chOff x="3451225" y="1663700"/>
            <a:chExt cx="1719580" cy="1974850"/>
          </a:xfrm>
        </p:grpSpPr>
        <p:sp>
          <p:nvSpPr>
            <p:cNvPr id="12" name="object 12"/>
            <p:cNvSpPr/>
            <p:nvPr/>
          </p:nvSpPr>
          <p:spPr>
            <a:xfrm>
              <a:off x="3463925" y="2650363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4">
                  <a:moveTo>
                    <a:pt x="0" y="0"/>
                  </a:moveTo>
                  <a:lnTo>
                    <a:pt x="484250" y="0"/>
                  </a:lnTo>
                </a:path>
              </a:pathLst>
            </a:custGeom>
            <a:ln w="25400">
              <a:solidFill>
                <a:srgbClr val="0024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24350" y="1676400"/>
              <a:ext cx="1333500" cy="1949450"/>
            </a:xfrm>
            <a:custGeom>
              <a:avLst/>
              <a:gdLst/>
              <a:ahLst/>
              <a:cxnLst/>
              <a:rect l="l" t="t" r="r" b="b"/>
              <a:pathLst>
                <a:path w="1333500" h="1949450">
                  <a:moveTo>
                    <a:pt x="1266825" y="0"/>
                  </a:moveTo>
                  <a:lnTo>
                    <a:pt x="66548" y="0"/>
                  </a:lnTo>
                  <a:lnTo>
                    <a:pt x="53506" y="3786"/>
                  </a:lnTo>
                  <a:lnTo>
                    <a:pt x="19431" y="57150"/>
                  </a:lnTo>
                  <a:lnTo>
                    <a:pt x="5048" y="120332"/>
                  </a:lnTo>
                  <a:lnTo>
                    <a:pt x="0" y="194945"/>
                  </a:lnTo>
                  <a:lnTo>
                    <a:pt x="0" y="1754504"/>
                  </a:lnTo>
                  <a:lnTo>
                    <a:pt x="1285" y="1792716"/>
                  </a:lnTo>
                  <a:lnTo>
                    <a:pt x="11144" y="1862661"/>
                  </a:lnTo>
                  <a:lnTo>
                    <a:pt x="29614" y="1916660"/>
                  </a:lnTo>
                  <a:lnTo>
                    <a:pt x="66548" y="1949450"/>
                  </a:lnTo>
                  <a:lnTo>
                    <a:pt x="1266825" y="1949450"/>
                  </a:lnTo>
                  <a:lnTo>
                    <a:pt x="1303758" y="1916660"/>
                  </a:lnTo>
                  <a:lnTo>
                    <a:pt x="1322228" y="1862661"/>
                  </a:lnTo>
                  <a:lnTo>
                    <a:pt x="1332087" y="1792716"/>
                  </a:lnTo>
                  <a:lnTo>
                    <a:pt x="1333373" y="1754504"/>
                  </a:lnTo>
                  <a:lnTo>
                    <a:pt x="1333373" y="194945"/>
                  </a:lnTo>
                  <a:lnTo>
                    <a:pt x="1332087" y="156733"/>
                  </a:lnTo>
                  <a:lnTo>
                    <a:pt x="1322228" y="86788"/>
                  </a:lnTo>
                  <a:lnTo>
                    <a:pt x="1303758" y="32789"/>
                  </a:lnTo>
                  <a:lnTo>
                    <a:pt x="126682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24350" y="1676400"/>
              <a:ext cx="1333500" cy="1949450"/>
            </a:xfrm>
            <a:custGeom>
              <a:avLst/>
              <a:gdLst/>
              <a:ahLst/>
              <a:cxnLst/>
              <a:rect l="l" t="t" r="r" b="b"/>
              <a:pathLst>
                <a:path w="1333500" h="1949450">
                  <a:moveTo>
                    <a:pt x="0" y="194945"/>
                  </a:moveTo>
                  <a:lnTo>
                    <a:pt x="1285" y="156733"/>
                  </a:lnTo>
                  <a:lnTo>
                    <a:pt x="11144" y="86788"/>
                  </a:lnTo>
                  <a:lnTo>
                    <a:pt x="29614" y="32789"/>
                  </a:lnTo>
                  <a:lnTo>
                    <a:pt x="66548" y="0"/>
                  </a:lnTo>
                  <a:lnTo>
                    <a:pt x="1266825" y="0"/>
                  </a:lnTo>
                  <a:lnTo>
                    <a:pt x="1303758" y="32789"/>
                  </a:lnTo>
                  <a:lnTo>
                    <a:pt x="1322228" y="86788"/>
                  </a:lnTo>
                  <a:lnTo>
                    <a:pt x="1332087" y="156733"/>
                  </a:lnTo>
                  <a:lnTo>
                    <a:pt x="1333373" y="194945"/>
                  </a:lnTo>
                  <a:lnTo>
                    <a:pt x="1333373" y="1754504"/>
                  </a:lnTo>
                  <a:lnTo>
                    <a:pt x="1332087" y="1792716"/>
                  </a:lnTo>
                  <a:lnTo>
                    <a:pt x="1322228" y="1862661"/>
                  </a:lnTo>
                  <a:lnTo>
                    <a:pt x="1303758" y="1916660"/>
                  </a:lnTo>
                  <a:lnTo>
                    <a:pt x="1266825" y="1949450"/>
                  </a:lnTo>
                  <a:lnTo>
                    <a:pt x="66548" y="1949450"/>
                  </a:lnTo>
                  <a:lnTo>
                    <a:pt x="29614" y="1916660"/>
                  </a:lnTo>
                  <a:lnTo>
                    <a:pt x="11144" y="1862661"/>
                  </a:lnTo>
                  <a:lnTo>
                    <a:pt x="1285" y="1792716"/>
                  </a:lnTo>
                  <a:lnTo>
                    <a:pt x="0" y="1754504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78707" y="2082495"/>
            <a:ext cx="1228090" cy="57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165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endParaRPr sz="1900">
              <a:latin typeface="Franklin Gothic Medium"/>
              <a:cs typeface="Franklin Gothic Medium"/>
            </a:endParaRPr>
          </a:p>
          <a:p>
            <a:pPr algn="ctr">
              <a:lnSpc>
                <a:spcPts val="2165"/>
              </a:lnSpc>
            </a:pP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CreditScore</a:t>
            </a:r>
            <a:endParaRPr sz="1900">
              <a:latin typeface="Franklin Gothic Medium"/>
              <a:cs typeface="Franklin Gothic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22216" y="2604007"/>
            <a:ext cx="937894" cy="57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ts val="2165"/>
              </a:lnSpc>
              <a:spcBef>
                <a:spcPts val="95"/>
              </a:spcBef>
            </a:pP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ớ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1900" i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ơ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endParaRPr sz="1900">
              <a:latin typeface="Franklin Gothic Medium"/>
              <a:cs typeface="Franklin Gothic Medium"/>
            </a:endParaRPr>
          </a:p>
          <a:p>
            <a:pPr marL="12700">
              <a:lnSpc>
                <a:spcPts val="2165"/>
              </a:lnSpc>
            </a:pPr>
            <a:r>
              <a:rPr sz="1900" i="1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572.6</a:t>
            </a:r>
            <a:r>
              <a:rPr sz="1900" i="1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endParaRPr sz="1900">
              <a:latin typeface="Franklin Gothic Medium"/>
              <a:cs typeface="Franklin Gothic Medi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45151" y="1663700"/>
            <a:ext cx="1720850" cy="1974850"/>
            <a:chOff x="5145151" y="1663700"/>
            <a:chExt cx="1720850" cy="1974850"/>
          </a:xfrm>
        </p:grpSpPr>
        <p:sp>
          <p:nvSpPr>
            <p:cNvPr id="18" name="object 18"/>
            <p:cNvSpPr/>
            <p:nvPr/>
          </p:nvSpPr>
          <p:spPr>
            <a:xfrm>
              <a:off x="5157851" y="2650363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4">
                  <a:moveTo>
                    <a:pt x="0" y="0"/>
                  </a:moveTo>
                  <a:lnTo>
                    <a:pt x="484124" y="0"/>
                  </a:lnTo>
                </a:path>
              </a:pathLst>
            </a:custGeom>
            <a:ln w="25400">
              <a:solidFill>
                <a:srgbClr val="0024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4197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1150747" y="0"/>
                  </a:moveTo>
                  <a:lnTo>
                    <a:pt x="60578" y="0"/>
                  </a:lnTo>
                  <a:lnTo>
                    <a:pt x="48676" y="3786"/>
                  </a:lnTo>
                  <a:lnTo>
                    <a:pt x="17779" y="57150"/>
                  </a:lnTo>
                  <a:lnTo>
                    <a:pt x="4603" y="120332"/>
                  </a:lnTo>
                  <a:lnTo>
                    <a:pt x="0" y="194945"/>
                  </a:lnTo>
                  <a:lnTo>
                    <a:pt x="0" y="1754504"/>
                  </a:lnTo>
                  <a:lnTo>
                    <a:pt x="1170" y="1792716"/>
                  </a:lnTo>
                  <a:lnTo>
                    <a:pt x="10179" y="1862661"/>
                  </a:lnTo>
                  <a:lnTo>
                    <a:pt x="26967" y="1916660"/>
                  </a:lnTo>
                  <a:lnTo>
                    <a:pt x="60578" y="1949450"/>
                  </a:lnTo>
                  <a:lnTo>
                    <a:pt x="1150747" y="1949450"/>
                  </a:lnTo>
                  <a:lnTo>
                    <a:pt x="1184286" y="1916660"/>
                  </a:lnTo>
                  <a:lnTo>
                    <a:pt x="1201092" y="1862661"/>
                  </a:lnTo>
                  <a:lnTo>
                    <a:pt x="1210137" y="1792716"/>
                  </a:lnTo>
                  <a:lnTo>
                    <a:pt x="1211326" y="1754504"/>
                  </a:lnTo>
                  <a:lnTo>
                    <a:pt x="1211326" y="194945"/>
                  </a:lnTo>
                  <a:lnTo>
                    <a:pt x="1210137" y="156733"/>
                  </a:lnTo>
                  <a:lnTo>
                    <a:pt x="1201092" y="86788"/>
                  </a:lnTo>
                  <a:lnTo>
                    <a:pt x="1184286" y="32789"/>
                  </a:lnTo>
                  <a:lnTo>
                    <a:pt x="11507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4197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0" y="194945"/>
                  </a:moveTo>
                  <a:lnTo>
                    <a:pt x="1170" y="156733"/>
                  </a:lnTo>
                  <a:lnTo>
                    <a:pt x="10179" y="86788"/>
                  </a:lnTo>
                  <a:lnTo>
                    <a:pt x="26967" y="32789"/>
                  </a:lnTo>
                  <a:lnTo>
                    <a:pt x="60578" y="0"/>
                  </a:lnTo>
                  <a:lnTo>
                    <a:pt x="1150747" y="0"/>
                  </a:lnTo>
                  <a:lnTo>
                    <a:pt x="1184286" y="32789"/>
                  </a:lnTo>
                  <a:lnTo>
                    <a:pt x="1201092" y="86788"/>
                  </a:lnTo>
                  <a:lnTo>
                    <a:pt x="1210137" y="156733"/>
                  </a:lnTo>
                  <a:lnTo>
                    <a:pt x="1211326" y="194945"/>
                  </a:lnTo>
                  <a:lnTo>
                    <a:pt x="1211326" y="1754504"/>
                  </a:lnTo>
                  <a:lnTo>
                    <a:pt x="1210137" y="1792716"/>
                  </a:lnTo>
                  <a:lnTo>
                    <a:pt x="1201092" y="1862661"/>
                  </a:lnTo>
                  <a:lnTo>
                    <a:pt x="1184286" y="1916660"/>
                  </a:lnTo>
                  <a:lnTo>
                    <a:pt x="1150747" y="1949450"/>
                  </a:lnTo>
                  <a:lnTo>
                    <a:pt x="60578" y="1949450"/>
                  </a:lnTo>
                  <a:lnTo>
                    <a:pt x="26967" y="1916660"/>
                  </a:lnTo>
                  <a:lnTo>
                    <a:pt x="10179" y="1862661"/>
                  </a:lnTo>
                  <a:lnTo>
                    <a:pt x="1170" y="1792716"/>
                  </a:lnTo>
                  <a:lnTo>
                    <a:pt x="0" y="1754504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72073" y="2082495"/>
            <a:ext cx="1152525" cy="10966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1905" algn="ctr">
              <a:lnSpc>
                <a:spcPts val="2050"/>
              </a:lnSpc>
              <a:spcBef>
                <a:spcPts val="35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Cu</a:t>
            </a:r>
            <a:r>
              <a:rPr sz="19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19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ren</a:t>
            </a:r>
            <a:r>
              <a:rPr sz="19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i="1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1900" i="1" spc="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  nh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ỏ</a:t>
            </a:r>
            <a:r>
              <a:rPr sz="19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ơ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endParaRPr sz="1900">
              <a:latin typeface="Franklin Gothic Medium"/>
              <a:cs typeface="Franklin Gothic Medium"/>
            </a:endParaRPr>
          </a:p>
          <a:p>
            <a:pPr marL="1905" algn="ctr">
              <a:lnSpc>
                <a:spcPts val="2025"/>
              </a:lnSpc>
            </a:pPr>
            <a:r>
              <a:rPr sz="19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.94</a:t>
            </a:r>
            <a:endParaRPr sz="1900">
              <a:latin typeface="Franklin Gothic Medium"/>
              <a:cs typeface="Franklin Gothic Medium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40601" y="1916176"/>
            <a:ext cx="1720850" cy="1468755"/>
            <a:chOff x="6840601" y="1916176"/>
            <a:chExt cx="1720850" cy="1468755"/>
          </a:xfrm>
        </p:grpSpPr>
        <p:sp>
          <p:nvSpPr>
            <p:cNvPr id="23" name="object 23"/>
            <p:cNvSpPr/>
            <p:nvPr/>
          </p:nvSpPr>
          <p:spPr>
            <a:xfrm>
              <a:off x="6853301" y="2650363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4">
                  <a:moveTo>
                    <a:pt x="0" y="0"/>
                  </a:moveTo>
                  <a:lnTo>
                    <a:pt x="484124" y="0"/>
                  </a:lnTo>
                </a:path>
              </a:pathLst>
            </a:custGeom>
            <a:ln w="25400">
              <a:solidFill>
                <a:srgbClr val="0024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7425" y="1928876"/>
              <a:ext cx="1211580" cy="1443355"/>
            </a:xfrm>
            <a:custGeom>
              <a:avLst/>
              <a:gdLst/>
              <a:ahLst/>
              <a:cxnLst/>
              <a:rect l="l" t="t" r="r" b="b"/>
              <a:pathLst>
                <a:path w="1211579" h="1443354">
                  <a:moveTo>
                    <a:pt x="1150747" y="0"/>
                  </a:moveTo>
                  <a:lnTo>
                    <a:pt x="60578" y="0"/>
                  </a:lnTo>
                  <a:lnTo>
                    <a:pt x="48676" y="2784"/>
                  </a:lnTo>
                  <a:lnTo>
                    <a:pt x="17779" y="42163"/>
                  </a:lnTo>
                  <a:lnTo>
                    <a:pt x="4603" y="88979"/>
                  </a:lnTo>
                  <a:lnTo>
                    <a:pt x="0" y="144272"/>
                  </a:lnTo>
                  <a:lnTo>
                    <a:pt x="0" y="1298702"/>
                  </a:lnTo>
                  <a:lnTo>
                    <a:pt x="4603" y="1353883"/>
                  </a:lnTo>
                  <a:lnTo>
                    <a:pt x="17779" y="1400683"/>
                  </a:lnTo>
                  <a:lnTo>
                    <a:pt x="48676" y="1440170"/>
                  </a:lnTo>
                  <a:lnTo>
                    <a:pt x="60578" y="1442974"/>
                  </a:lnTo>
                  <a:lnTo>
                    <a:pt x="1150747" y="1442974"/>
                  </a:lnTo>
                  <a:lnTo>
                    <a:pt x="1184286" y="1418703"/>
                  </a:lnTo>
                  <a:lnTo>
                    <a:pt x="1201092" y="1378712"/>
                  </a:lnTo>
                  <a:lnTo>
                    <a:pt x="1210137" y="1326959"/>
                  </a:lnTo>
                  <a:lnTo>
                    <a:pt x="1211326" y="1298702"/>
                  </a:lnTo>
                  <a:lnTo>
                    <a:pt x="1211326" y="144272"/>
                  </a:lnTo>
                  <a:lnTo>
                    <a:pt x="1206674" y="88979"/>
                  </a:lnTo>
                  <a:lnTo>
                    <a:pt x="1193546" y="42163"/>
                  </a:lnTo>
                  <a:lnTo>
                    <a:pt x="1162577" y="2784"/>
                  </a:lnTo>
                  <a:lnTo>
                    <a:pt x="11507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37425" y="1928876"/>
              <a:ext cx="1211580" cy="1443355"/>
            </a:xfrm>
            <a:custGeom>
              <a:avLst/>
              <a:gdLst/>
              <a:ahLst/>
              <a:cxnLst/>
              <a:rect l="l" t="t" r="r" b="b"/>
              <a:pathLst>
                <a:path w="1211579" h="1443354">
                  <a:moveTo>
                    <a:pt x="0" y="144272"/>
                  </a:moveTo>
                  <a:lnTo>
                    <a:pt x="4603" y="88979"/>
                  </a:lnTo>
                  <a:lnTo>
                    <a:pt x="17779" y="42163"/>
                  </a:lnTo>
                  <a:lnTo>
                    <a:pt x="48676" y="2784"/>
                  </a:lnTo>
                  <a:lnTo>
                    <a:pt x="60578" y="0"/>
                  </a:lnTo>
                  <a:lnTo>
                    <a:pt x="1150747" y="0"/>
                  </a:lnTo>
                  <a:lnTo>
                    <a:pt x="1184286" y="24163"/>
                  </a:lnTo>
                  <a:lnTo>
                    <a:pt x="1201092" y="64136"/>
                  </a:lnTo>
                  <a:lnTo>
                    <a:pt x="1210137" y="115941"/>
                  </a:lnTo>
                  <a:lnTo>
                    <a:pt x="1211326" y="144272"/>
                  </a:lnTo>
                  <a:lnTo>
                    <a:pt x="1211326" y="1298702"/>
                  </a:lnTo>
                  <a:lnTo>
                    <a:pt x="1206674" y="1353883"/>
                  </a:lnTo>
                  <a:lnTo>
                    <a:pt x="1193546" y="1400683"/>
                  </a:lnTo>
                  <a:lnTo>
                    <a:pt x="1162577" y="1440170"/>
                  </a:lnTo>
                  <a:lnTo>
                    <a:pt x="1150747" y="1442974"/>
                  </a:lnTo>
                  <a:lnTo>
                    <a:pt x="60578" y="1442974"/>
                  </a:lnTo>
                  <a:lnTo>
                    <a:pt x="26967" y="1418703"/>
                  </a:lnTo>
                  <a:lnTo>
                    <a:pt x="10179" y="1378712"/>
                  </a:lnTo>
                  <a:lnTo>
                    <a:pt x="1170" y="1326959"/>
                  </a:lnTo>
                  <a:lnTo>
                    <a:pt x="0" y="1298702"/>
                  </a:lnTo>
                  <a:lnTo>
                    <a:pt x="0" y="1442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377176" y="2342514"/>
            <a:ext cx="1135380" cy="5753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82880" marR="5080" indent="-170815">
              <a:lnSpc>
                <a:spcPts val="2050"/>
              </a:lnSpc>
              <a:spcBef>
                <a:spcPts val="35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ị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 </a:t>
            </a:r>
            <a:r>
              <a:rPr sz="1900" spc="-459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cho</a:t>
            </a:r>
            <a:r>
              <a:rPr sz="19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vay</a:t>
            </a:r>
            <a:endParaRPr sz="1900">
              <a:latin typeface="Franklin Gothic Medium"/>
              <a:cs typeface="Franklin Gothic Medium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61998" y="4181855"/>
            <a:ext cx="1715135" cy="1622425"/>
            <a:chOff x="1761998" y="4181855"/>
            <a:chExt cx="1715135" cy="1622425"/>
          </a:xfrm>
        </p:grpSpPr>
        <p:sp>
          <p:nvSpPr>
            <p:cNvPr id="28" name="object 28"/>
            <p:cNvSpPr/>
            <p:nvPr/>
          </p:nvSpPr>
          <p:spPr>
            <a:xfrm>
              <a:off x="1774698" y="4194555"/>
              <a:ext cx="601980" cy="433070"/>
            </a:xfrm>
            <a:custGeom>
              <a:avLst/>
              <a:gdLst/>
              <a:ahLst/>
              <a:cxnLst/>
              <a:rect l="l" t="t" r="r" b="b"/>
              <a:pathLst>
                <a:path w="601980" h="433070">
                  <a:moveTo>
                    <a:pt x="0" y="0"/>
                  </a:moveTo>
                  <a:lnTo>
                    <a:pt x="601979" y="432689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52726" y="4602225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1150620" y="0"/>
                  </a:moveTo>
                  <a:lnTo>
                    <a:pt x="60451" y="0"/>
                  </a:lnTo>
                  <a:lnTo>
                    <a:pt x="48621" y="2293"/>
                  </a:lnTo>
                  <a:lnTo>
                    <a:pt x="17653" y="34798"/>
                  </a:lnTo>
                  <a:lnTo>
                    <a:pt x="4587" y="73310"/>
                  </a:lnTo>
                  <a:lnTo>
                    <a:pt x="0" y="118872"/>
                  </a:lnTo>
                  <a:lnTo>
                    <a:pt x="0" y="1070076"/>
                  </a:lnTo>
                  <a:lnTo>
                    <a:pt x="4587" y="1115575"/>
                  </a:lnTo>
                  <a:lnTo>
                    <a:pt x="17653" y="1154150"/>
                  </a:lnTo>
                  <a:lnTo>
                    <a:pt x="48621" y="1186668"/>
                  </a:lnTo>
                  <a:lnTo>
                    <a:pt x="60451" y="1188974"/>
                  </a:lnTo>
                  <a:lnTo>
                    <a:pt x="1150620" y="1188974"/>
                  </a:lnTo>
                  <a:lnTo>
                    <a:pt x="1184231" y="1169000"/>
                  </a:lnTo>
                  <a:lnTo>
                    <a:pt x="1206595" y="1115575"/>
                  </a:lnTo>
                  <a:lnTo>
                    <a:pt x="1211199" y="1070076"/>
                  </a:lnTo>
                  <a:lnTo>
                    <a:pt x="1211199" y="118872"/>
                  </a:lnTo>
                  <a:lnTo>
                    <a:pt x="1206595" y="73310"/>
                  </a:lnTo>
                  <a:lnTo>
                    <a:pt x="1193419" y="34798"/>
                  </a:lnTo>
                  <a:lnTo>
                    <a:pt x="1162522" y="2293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52726" y="4602225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0" y="118872"/>
                  </a:moveTo>
                  <a:lnTo>
                    <a:pt x="4587" y="73310"/>
                  </a:lnTo>
                  <a:lnTo>
                    <a:pt x="17653" y="34798"/>
                  </a:lnTo>
                  <a:lnTo>
                    <a:pt x="48621" y="2293"/>
                  </a:lnTo>
                  <a:lnTo>
                    <a:pt x="60451" y="0"/>
                  </a:lnTo>
                  <a:lnTo>
                    <a:pt x="1150620" y="0"/>
                  </a:lnTo>
                  <a:lnTo>
                    <a:pt x="1184231" y="19931"/>
                  </a:lnTo>
                  <a:lnTo>
                    <a:pt x="1206595" y="73310"/>
                  </a:lnTo>
                  <a:lnTo>
                    <a:pt x="1211199" y="118872"/>
                  </a:lnTo>
                  <a:lnTo>
                    <a:pt x="1211199" y="1070076"/>
                  </a:lnTo>
                  <a:lnTo>
                    <a:pt x="1206595" y="1115575"/>
                  </a:lnTo>
                  <a:lnTo>
                    <a:pt x="1193419" y="1154150"/>
                  </a:lnTo>
                  <a:lnTo>
                    <a:pt x="1162522" y="1186668"/>
                  </a:lnTo>
                  <a:lnTo>
                    <a:pt x="1150620" y="1188974"/>
                  </a:lnTo>
                  <a:lnTo>
                    <a:pt x="60451" y="1188974"/>
                  </a:lnTo>
                  <a:lnTo>
                    <a:pt x="26912" y="1169000"/>
                  </a:lnTo>
                  <a:lnTo>
                    <a:pt x="4587" y="1115575"/>
                  </a:lnTo>
                  <a:lnTo>
                    <a:pt x="0" y="1070076"/>
                  </a:lnTo>
                  <a:lnTo>
                    <a:pt x="0" y="1188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300732" y="4758944"/>
            <a:ext cx="1115060" cy="836294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2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1900" spc="-8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19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i, </a:t>
            </a:r>
            <a:r>
              <a:rPr sz="1900" spc="-459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ừ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19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cho</a:t>
            </a:r>
            <a:r>
              <a:rPr sz="19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vay</a:t>
            </a:r>
            <a:endParaRPr sz="1900">
              <a:latin typeface="Franklin Gothic Medium"/>
              <a:cs typeface="Franklin Gothic Medium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91108" y="783209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63830">
              <a:lnSpc>
                <a:spcPts val="3840"/>
              </a:lnSpc>
              <a:spcBef>
                <a:spcPts val="95"/>
              </a:spcBef>
              <a:tabLst>
                <a:tab pos="3136265" algn="l"/>
              </a:tabLst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Cây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quyết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định:	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Luật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2C2B00"/>
                </a:solidFill>
                <a:latin typeface="Arial"/>
                <a:cs typeface="Arial"/>
              </a:rPr>
              <a:t>If/Then</a:t>
            </a:r>
            <a:r>
              <a:rPr b="1" spc="-6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dự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đoán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việc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cho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vay</a:t>
            </a:r>
          </a:p>
        </p:txBody>
      </p:sp>
      <p:sp>
        <p:nvSpPr>
          <p:cNvPr id="34" name="object 34"/>
          <p:cNvSpPr/>
          <p:nvPr/>
        </p:nvSpPr>
        <p:spPr>
          <a:xfrm>
            <a:off x="3970401" y="4602226"/>
            <a:ext cx="1211580" cy="1189355"/>
          </a:xfrm>
          <a:custGeom>
            <a:avLst/>
            <a:gdLst/>
            <a:ahLst/>
            <a:cxnLst/>
            <a:rect l="l" t="t" r="r" b="b"/>
            <a:pathLst>
              <a:path w="1211579" h="1189354">
                <a:moveTo>
                  <a:pt x="1150620" y="0"/>
                </a:moveTo>
                <a:lnTo>
                  <a:pt x="60451" y="0"/>
                </a:lnTo>
                <a:lnTo>
                  <a:pt x="48621" y="2293"/>
                </a:lnTo>
                <a:lnTo>
                  <a:pt x="17652" y="34798"/>
                </a:lnTo>
                <a:lnTo>
                  <a:pt x="4587" y="73310"/>
                </a:lnTo>
                <a:lnTo>
                  <a:pt x="0" y="118872"/>
                </a:lnTo>
                <a:lnTo>
                  <a:pt x="0" y="1070076"/>
                </a:lnTo>
                <a:lnTo>
                  <a:pt x="4587" y="1115575"/>
                </a:lnTo>
                <a:lnTo>
                  <a:pt x="17652" y="1154150"/>
                </a:lnTo>
                <a:lnTo>
                  <a:pt x="48621" y="1186668"/>
                </a:lnTo>
                <a:lnTo>
                  <a:pt x="60451" y="1188974"/>
                </a:lnTo>
                <a:lnTo>
                  <a:pt x="1150620" y="1188974"/>
                </a:lnTo>
                <a:lnTo>
                  <a:pt x="1184231" y="1169000"/>
                </a:lnTo>
                <a:lnTo>
                  <a:pt x="1206595" y="1115575"/>
                </a:lnTo>
                <a:lnTo>
                  <a:pt x="1211199" y="1070076"/>
                </a:lnTo>
                <a:lnTo>
                  <a:pt x="1211199" y="118872"/>
                </a:lnTo>
                <a:lnTo>
                  <a:pt x="1206595" y="73310"/>
                </a:lnTo>
                <a:lnTo>
                  <a:pt x="1193419" y="34798"/>
                </a:lnTo>
                <a:lnTo>
                  <a:pt x="1162522" y="2293"/>
                </a:lnTo>
                <a:lnTo>
                  <a:pt x="115062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001770" y="4758944"/>
            <a:ext cx="1149985" cy="836294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2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Ngược</a:t>
            </a:r>
            <a:r>
              <a:rPr sz="19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lại,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chối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723001" y="4572000"/>
            <a:ext cx="1211580" cy="1189355"/>
          </a:xfrm>
          <a:custGeom>
            <a:avLst/>
            <a:gdLst/>
            <a:ahLst/>
            <a:cxnLst/>
            <a:rect l="l" t="t" r="r" b="b"/>
            <a:pathLst>
              <a:path w="1211579" h="1189354">
                <a:moveTo>
                  <a:pt x="1150620" y="0"/>
                </a:moveTo>
                <a:lnTo>
                  <a:pt x="60451" y="0"/>
                </a:lnTo>
                <a:lnTo>
                  <a:pt x="48621" y="2311"/>
                </a:lnTo>
                <a:lnTo>
                  <a:pt x="17652" y="34798"/>
                </a:lnTo>
                <a:lnTo>
                  <a:pt x="4587" y="73406"/>
                </a:lnTo>
                <a:lnTo>
                  <a:pt x="0" y="118872"/>
                </a:lnTo>
                <a:lnTo>
                  <a:pt x="0" y="1070140"/>
                </a:lnTo>
                <a:lnTo>
                  <a:pt x="4587" y="1115639"/>
                </a:lnTo>
                <a:lnTo>
                  <a:pt x="17652" y="1154214"/>
                </a:lnTo>
                <a:lnTo>
                  <a:pt x="48621" y="1186732"/>
                </a:lnTo>
                <a:lnTo>
                  <a:pt x="60451" y="1189037"/>
                </a:lnTo>
                <a:lnTo>
                  <a:pt x="1150620" y="1189037"/>
                </a:lnTo>
                <a:lnTo>
                  <a:pt x="1184231" y="1169063"/>
                </a:lnTo>
                <a:lnTo>
                  <a:pt x="1206595" y="1115639"/>
                </a:lnTo>
                <a:lnTo>
                  <a:pt x="1211199" y="1070140"/>
                </a:lnTo>
                <a:lnTo>
                  <a:pt x="1211199" y="118872"/>
                </a:lnTo>
                <a:lnTo>
                  <a:pt x="1206595" y="73406"/>
                </a:lnTo>
                <a:lnTo>
                  <a:pt x="1193419" y="34798"/>
                </a:lnTo>
                <a:lnTo>
                  <a:pt x="1162522" y="2311"/>
                </a:lnTo>
                <a:lnTo>
                  <a:pt x="115062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754751" y="4728717"/>
            <a:ext cx="1149985" cy="83629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ct val="90100"/>
              </a:lnSpc>
              <a:spcBef>
                <a:spcPts val="320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Ngược</a:t>
            </a:r>
            <a:r>
              <a:rPr sz="19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lại,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chối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116198" y="3511296"/>
            <a:ext cx="5431155" cy="2262505"/>
            <a:chOff x="3116198" y="3511296"/>
            <a:chExt cx="5431155" cy="2262505"/>
          </a:xfrm>
        </p:grpSpPr>
        <p:sp>
          <p:nvSpPr>
            <p:cNvPr id="39" name="object 39"/>
            <p:cNvSpPr/>
            <p:nvPr/>
          </p:nvSpPr>
          <p:spPr>
            <a:xfrm>
              <a:off x="3128898" y="3523996"/>
              <a:ext cx="4404360" cy="1139825"/>
            </a:xfrm>
            <a:custGeom>
              <a:avLst/>
              <a:gdLst/>
              <a:ahLst/>
              <a:cxnLst/>
              <a:rect l="l" t="t" r="r" b="b"/>
              <a:pathLst>
                <a:path w="4404359" h="1139825">
                  <a:moveTo>
                    <a:pt x="0" y="52196"/>
                  </a:moveTo>
                  <a:lnTo>
                    <a:pt x="1005077" y="1118361"/>
                  </a:lnTo>
                </a:path>
                <a:path w="4404359" h="1139825">
                  <a:moveTo>
                    <a:pt x="1708023" y="26034"/>
                  </a:moveTo>
                  <a:lnTo>
                    <a:pt x="2757804" y="1139697"/>
                  </a:lnTo>
                </a:path>
                <a:path w="4404359" h="1139825">
                  <a:moveTo>
                    <a:pt x="3458845" y="0"/>
                  </a:moveTo>
                  <a:lnTo>
                    <a:pt x="4404106" y="1119631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23201" y="4572000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1150620" y="0"/>
                  </a:moveTo>
                  <a:lnTo>
                    <a:pt x="60451" y="0"/>
                  </a:lnTo>
                  <a:lnTo>
                    <a:pt x="48621" y="2311"/>
                  </a:lnTo>
                  <a:lnTo>
                    <a:pt x="17652" y="34798"/>
                  </a:lnTo>
                  <a:lnTo>
                    <a:pt x="4587" y="73406"/>
                  </a:lnTo>
                  <a:lnTo>
                    <a:pt x="0" y="118872"/>
                  </a:lnTo>
                  <a:lnTo>
                    <a:pt x="0" y="1070140"/>
                  </a:lnTo>
                  <a:lnTo>
                    <a:pt x="4587" y="1115639"/>
                  </a:lnTo>
                  <a:lnTo>
                    <a:pt x="17652" y="1154214"/>
                  </a:lnTo>
                  <a:lnTo>
                    <a:pt x="48621" y="1186732"/>
                  </a:lnTo>
                  <a:lnTo>
                    <a:pt x="60451" y="1189037"/>
                  </a:lnTo>
                  <a:lnTo>
                    <a:pt x="1150620" y="1189037"/>
                  </a:lnTo>
                  <a:lnTo>
                    <a:pt x="1184231" y="1169063"/>
                  </a:lnTo>
                  <a:lnTo>
                    <a:pt x="1206595" y="1115639"/>
                  </a:lnTo>
                  <a:lnTo>
                    <a:pt x="1211199" y="1070140"/>
                  </a:lnTo>
                  <a:lnTo>
                    <a:pt x="1211199" y="118872"/>
                  </a:lnTo>
                  <a:lnTo>
                    <a:pt x="1206595" y="73406"/>
                  </a:lnTo>
                  <a:lnTo>
                    <a:pt x="1193419" y="34798"/>
                  </a:lnTo>
                  <a:lnTo>
                    <a:pt x="1162522" y="2311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23201" y="4572000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0" y="118872"/>
                  </a:moveTo>
                  <a:lnTo>
                    <a:pt x="4587" y="73406"/>
                  </a:lnTo>
                  <a:lnTo>
                    <a:pt x="17652" y="34798"/>
                  </a:lnTo>
                  <a:lnTo>
                    <a:pt x="48621" y="2311"/>
                  </a:lnTo>
                  <a:lnTo>
                    <a:pt x="60451" y="0"/>
                  </a:lnTo>
                  <a:lnTo>
                    <a:pt x="1150620" y="0"/>
                  </a:lnTo>
                  <a:lnTo>
                    <a:pt x="1184231" y="19984"/>
                  </a:lnTo>
                  <a:lnTo>
                    <a:pt x="1206595" y="73406"/>
                  </a:lnTo>
                  <a:lnTo>
                    <a:pt x="1211199" y="118872"/>
                  </a:lnTo>
                  <a:lnTo>
                    <a:pt x="1211199" y="1070140"/>
                  </a:lnTo>
                  <a:lnTo>
                    <a:pt x="1206595" y="1115639"/>
                  </a:lnTo>
                  <a:lnTo>
                    <a:pt x="1193419" y="1154214"/>
                  </a:lnTo>
                  <a:lnTo>
                    <a:pt x="1162522" y="1186732"/>
                  </a:lnTo>
                  <a:lnTo>
                    <a:pt x="1150620" y="1189037"/>
                  </a:lnTo>
                  <a:lnTo>
                    <a:pt x="60451" y="1189037"/>
                  </a:lnTo>
                  <a:lnTo>
                    <a:pt x="26912" y="1169063"/>
                  </a:lnTo>
                  <a:lnTo>
                    <a:pt x="4587" y="1115639"/>
                  </a:lnTo>
                  <a:lnTo>
                    <a:pt x="0" y="1070140"/>
                  </a:lnTo>
                  <a:lnTo>
                    <a:pt x="0" y="1188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355205" y="4728717"/>
            <a:ext cx="1149985" cy="83629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ct val="90100"/>
              </a:lnSpc>
              <a:spcBef>
                <a:spcPts val="320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Ngược</a:t>
            </a:r>
            <a:r>
              <a:rPr sz="19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lại,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chối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8026400" cy="2047875"/>
            <a:chOff x="520700" y="1511300"/>
            <a:chExt cx="8026400" cy="2047875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5">
                  <a:moveTo>
                    <a:pt x="7905877" y="0"/>
                  </a:moveTo>
                  <a:lnTo>
                    <a:pt x="95059" y="0"/>
                  </a:lnTo>
                  <a:lnTo>
                    <a:pt x="76428" y="2452"/>
                  </a:lnTo>
                  <a:lnTo>
                    <a:pt x="42318" y="21216"/>
                  </a:lnTo>
                  <a:lnTo>
                    <a:pt x="15971" y="56157"/>
                  </a:lnTo>
                  <a:lnTo>
                    <a:pt x="1844" y="101465"/>
                  </a:lnTo>
                  <a:lnTo>
                    <a:pt x="0" y="126237"/>
                  </a:lnTo>
                  <a:lnTo>
                    <a:pt x="0" y="631063"/>
                  </a:lnTo>
                  <a:lnTo>
                    <a:pt x="7237" y="679307"/>
                  </a:lnTo>
                  <a:lnTo>
                    <a:pt x="27838" y="720216"/>
                  </a:lnTo>
                  <a:lnTo>
                    <a:pt x="58681" y="747664"/>
                  </a:lnTo>
                  <a:lnTo>
                    <a:pt x="95059" y="757301"/>
                  </a:lnTo>
                  <a:lnTo>
                    <a:pt x="7905877" y="757301"/>
                  </a:lnTo>
                  <a:lnTo>
                    <a:pt x="7958669" y="736030"/>
                  </a:lnTo>
                  <a:lnTo>
                    <a:pt x="7985033" y="701018"/>
                  </a:lnTo>
                  <a:lnTo>
                    <a:pt x="7999154" y="655762"/>
                  </a:lnTo>
                  <a:lnTo>
                    <a:pt x="8001000" y="631063"/>
                  </a:lnTo>
                  <a:lnTo>
                    <a:pt x="8001000" y="126237"/>
                  </a:lnTo>
                  <a:lnTo>
                    <a:pt x="7993761" y="77882"/>
                  </a:lnTo>
                  <a:lnTo>
                    <a:pt x="7973186" y="36957"/>
                  </a:lnTo>
                  <a:lnTo>
                    <a:pt x="7942294" y="9620"/>
                  </a:lnTo>
                  <a:lnTo>
                    <a:pt x="790587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5">
                  <a:moveTo>
                    <a:pt x="0" y="126237"/>
                  </a:moveTo>
                  <a:lnTo>
                    <a:pt x="7237" y="77882"/>
                  </a:lnTo>
                  <a:lnTo>
                    <a:pt x="27838" y="36957"/>
                  </a:lnTo>
                  <a:lnTo>
                    <a:pt x="58681" y="9620"/>
                  </a:lnTo>
                  <a:lnTo>
                    <a:pt x="95059" y="0"/>
                  </a:lnTo>
                  <a:lnTo>
                    <a:pt x="7905877" y="0"/>
                  </a:lnTo>
                  <a:lnTo>
                    <a:pt x="7958669" y="21216"/>
                  </a:lnTo>
                  <a:lnTo>
                    <a:pt x="7985033" y="56157"/>
                  </a:lnTo>
                  <a:lnTo>
                    <a:pt x="7999154" y="101465"/>
                  </a:lnTo>
                  <a:lnTo>
                    <a:pt x="8001000" y="126237"/>
                  </a:lnTo>
                  <a:lnTo>
                    <a:pt x="8001000" y="631063"/>
                  </a:lnTo>
                  <a:lnTo>
                    <a:pt x="7993760" y="679307"/>
                  </a:lnTo>
                  <a:lnTo>
                    <a:pt x="7973186" y="720216"/>
                  </a:lnTo>
                  <a:lnTo>
                    <a:pt x="7942294" y="747664"/>
                  </a:lnTo>
                  <a:lnTo>
                    <a:pt x="7905877" y="757301"/>
                  </a:lnTo>
                  <a:lnTo>
                    <a:pt x="95059" y="757301"/>
                  </a:lnTo>
                  <a:lnTo>
                    <a:pt x="42318" y="736030"/>
                  </a:lnTo>
                  <a:lnTo>
                    <a:pt x="15971" y="701018"/>
                  </a:lnTo>
                  <a:lnTo>
                    <a:pt x="1844" y="655762"/>
                  </a:lnTo>
                  <a:lnTo>
                    <a:pt x="0" y="631063"/>
                  </a:lnTo>
                  <a:lnTo>
                    <a:pt x="0" y="1262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286000"/>
              <a:ext cx="8001000" cy="127317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0700" y="3649598"/>
            <a:ext cx="8026400" cy="782955"/>
            <a:chOff x="520700" y="3649598"/>
            <a:chExt cx="8026400" cy="7829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662298"/>
              <a:ext cx="8001000" cy="7573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662298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4">
                  <a:moveTo>
                    <a:pt x="0" y="126237"/>
                  </a:moveTo>
                  <a:lnTo>
                    <a:pt x="7237" y="77993"/>
                  </a:lnTo>
                  <a:lnTo>
                    <a:pt x="27838" y="37083"/>
                  </a:lnTo>
                  <a:lnTo>
                    <a:pt x="58681" y="9636"/>
                  </a:lnTo>
                  <a:lnTo>
                    <a:pt x="95059" y="0"/>
                  </a:lnTo>
                  <a:lnTo>
                    <a:pt x="7905877" y="0"/>
                  </a:lnTo>
                  <a:lnTo>
                    <a:pt x="7958669" y="21270"/>
                  </a:lnTo>
                  <a:lnTo>
                    <a:pt x="7985033" y="56282"/>
                  </a:lnTo>
                  <a:lnTo>
                    <a:pt x="7999154" y="101538"/>
                  </a:lnTo>
                  <a:lnTo>
                    <a:pt x="8001000" y="126237"/>
                  </a:lnTo>
                  <a:lnTo>
                    <a:pt x="8001000" y="631063"/>
                  </a:lnTo>
                  <a:lnTo>
                    <a:pt x="7993760" y="679418"/>
                  </a:lnTo>
                  <a:lnTo>
                    <a:pt x="7973186" y="720344"/>
                  </a:lnTo>
                  <a:lnTo>
                    <a:pt x="7942294" y="747680"/>
                  </a:lnTo>
                  <a:lnTo>
                    <a:pt x="7905877" y="757301"/>
                  </a:lnTo>
                  <a:lnTo>
                    <a:pt x="95059" y="757301"/>
                  </a:lnTo>
                  <a:lnTo>
                    <a:pt x="42318" y="736084"/>
                  </a:lnTo>
                  <a:lnTo>
                    <a:pt x="15971" y="701143"/>
                  </a:lnTo>
                  <a:lnTo>
                    <a:pt x="1844" y="655835"/>
                  </a:lnTo>
                  <a:lnTo>
                    <a:pt x="0" y="631063"/>
                  </a:lnTo>
                  <a:lnTo>
                    <a:pt x="0" y="1262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20700" y="4483100"/>
            <a:ext cx="8026400" cy="782955"/>
            <a:chOff x="520700" y="4483100"/>
            <a:chExt cx="8026400" cy="782955"/>
          </a:xfrm>
        </p:grpSpPr>
        <p:sp>
          <p:nvSpPr>
            <p:cNvPr id="10" name="object 10"/>
            <p:cNvSpPr/>
            <p:nvPr/>
          </p:nvSpPr>
          <p:spPr>
            <a:xfrm>
              <a:off x="533400" y="44958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4">
                  <a:moveTo>
                    <a:pt x="7905877" y="0"/>
                  </a:moveTo>
                  <a:lnTo>
                    <a:pt x="95059" y="0"/>
                  </a:lnTo>
                  <a:lnTo>
                    <a:pt x="76428" y="2452"/>
                  </a:lnTo>
                  <a:lnTo>
                    <a:pt x="42318" y="21216"/>
                  </a:lnTo>
                  <a:lnTo>
                    <a:pt x="15971" y="56157"/>
                  </a:lnTo>
                  <a:lnTo>
                    <a:pt x="1844" y="101465"/>
                  </a:lnTo>
                  <a:lnTo>
                    <a:pt x="0" y="126237"/>
                  </a:lnTo>
                  <a:lnTo>
                    <a:pt x="0" y="631063"/>
                  </a:lnTo>
                  <a:lnTo>
                    <a:pt x="7237" y="679307"/>
                  </a:lnTo>
                  <a:lnTo>
                    <a:pt x="27838" y="720217"/>
                  </a:lnTo>
                  <a:lnTo>
                    <a:pt x="58681" y="747664"/>
                  </a:lnTo>
                  <a:lnTo>
                    <a:pt x="95059" y="757301"/>
                  </a:lnTo>
                  <a:lnTo>
                    <a:pt x="7905877" y="757301"/>
                  </a:lnTo>
                  <a:lnTo>
                    <a:pt x="7958669" y="736030"/>
                  </a:lnTo>
                  <a:lnTo>
                    <a:pt x="7985033" y="701018"/>
                  </a:lnTo>
                  <a:lnTo>
                    <a:pt x="7999154" y="655762"/>
                  </a:lnTo>
                  <a:lnTo>
                    <a:pt x="8001000" y="631063"/>
                  </a:lnTo>
                  <a:lnTo>
                    <a:pt x="8001000" y="126237"/>
                  </a:lnTo>
                  <a:lnTo>
                    <a:pt x="7993761" y="77882"/>
                  </a:lnTo>
                  <a:lnTo>
                    <a:pt x="7973186" y="36956"/>
                  </a:lnTo>
                  <a:lnTo>
                    <a:pt x="7942294" y="9620"/>
                  </a:lnTo>
                  <a:lnTo>
                    <a:pt x="790587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4958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4">
                  <a:moveTo>
                    <a:pt x="0" y="126237"/>
                  </a:moveTo>
                  <a:lnTo>
                    <a:pt x="7237" y="77882"/>
                  </a:lnTo>
                  <a:lnTo>
                    <a:pt x="27838" y="36956"/>
                  </a:lnTo>
                  <a:lnTo>
                    <a:pt x="58681" y="9620"/>
                  </a:lnTo>
                  <a:lnTo>
                    <a:pt x="95059" y="0"/>
                  </a:lnTo>
                  <a:lnTo>
                    <a:pt x="7905877" y="0"/>
                  </a:lnTo>
                  <a:lnTo>
                    <a:pt x="7958669" y="21216"/>
                  </a:lnTo>
                  <a:lnTo>
                    <a:pt x="7985033" y="56157"/>
                  </a:lnTo>
                  <a:lnTo>
                    <a:pt x="7999154" y="101465"/>
                  </a:lnTo>
                  <a:lnTo>
                    <a:pt x="8001000" y="126237"/>
                  </a:lnTo>
                  <a:lnTo>
                    <a:pt x="8001000" y="631063"/>
                  </a:lnTo>
                  <a:lnTo>
                    <a:pt x="7993760" y="679307"/>
                  </a:lnTo>
                  <a:lnTo>
                    <a:pt x="7973186" y="720217"/>
                  </a:lnTo>
                  <a:lnTo>
                    <a:pt x="7942294" y="747664"/>
                  </a:lnTo>
                  <a:lnTo>
                    <a:pt x="7905877" y="757301"/>
                  </a:lnTo>
                  <a:lnTo>
                    <a:pt x="95059" y="757301"/>
                  </a:lnTo>
                  <a:lnTo>
                    <a:pt x="42318" y="736030"/>
                  </a:lnTo>
                  <a:lnTo>
                    <a:pt x="15971" y="701018"/>
                  </a:lnTo>
                  <a:lnTo>
                    <a:pt x="1844" y="655762"/>
                  </a:lnTo>
                  <a:lnTo>
                    <a:pt x="0" y="631063"/>
                  </a:lnTo>
                  <a:lnTo>
                    <a:pt x="0" y="1262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3839" y="1484757"/>
            <a:ext cx="7383780" cy="375157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Mart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=&gt;</a:t>
            </a:r>
            <a:r>
              <a:rPr sz="2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Tập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liệu được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phục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z="2600" spc="-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mục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đích:</a:t>
            </a:r>
            <a:endParaRPr sz="2600">
              <a:latin typeface="Arial"/>
              <a:cs typeface="Arial"/>
            </a:endParaRPr>
          </a:p>
          <a:p>
            <a:pPr marL="14351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600" spc="1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Yêu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cầu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về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 nghiệp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600">
              <a:latin typeface="Arial"/>
              <a:cs typeface="Arial"/>
            </a:endParaRPr>
          </a:p>
          <a:p>
            <a:pPr marL="143510">
              <a:lnSpc>
                <a:spcPct val="100000"/>
              </a:lnSpc>
              <a:spcBef>
                <a:spcPts val="31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600" spc="1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Vấn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 đề</a:t>
            </a:r>
            <a:r>
              <a:rPr sz="2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giải</a:t>
            </a:r>
            <a:r>
              <a:rPr sz="2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quyết</a:t>
            </a:r>
            <a:endParaRPr sz="2600">
              <a:latin typeface="Arial"/>
              <a:cs typeface="Arial"/>
            </a:endParaRPr>
          </a:p>
          <a:p>
            <a:pPr marL="143510">
              <a:lnSpc>
                <a:spcPct val="100000"/>
              </a:lnSpc>
              <a:spcBef>
                <a:spcPts val="31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600" spc="1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2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hội phát triển</a:t>
            </a:r>
            <a:endParaRPr sz="2600">
              <a:latin typeface="Arial"/>
              <a:cs typeface="Arial"/>
            </a:endParaRPr>
          </a:p>
          <a:p>
            <a:pPr marL="12700" marR="817880">
              <a:lnSpc>
                <a:spcPts val="2810"/>
              </a:lnSpc>
              <a:spcBef>
                <a:spcPts val="112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Marts tạo dữ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liệu bằng 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trích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lọc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Data </a:t>
            </a:r>
            <a:r>
              <a:rPr sz="2600" spc="-7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warehouse</a:t>
            </a:r>
            <a:endParaRPr sz="2600">
              <a:latin typeface="Arial"/>
              <a:cs typeface="Arial"/>
            </a:endParaRPr>
          </a:p>
          <a:p>
            <a:pPr marL="12700" marR="320040">
              <a:lnSpc>
                <a:spcPts val="2810"/>
              </a:lnSpc>
              <a:spcBef>
                <a:spcPts val="944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Data mart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giống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một retail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chuỗi </a:t>
            </a:r>
            <a:r>
              <a:rPr sz="2600" spc="-7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35329" y="640726"/>
            <a:ext cx="64008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Q5:</a:t>
            </a:r>
            <a:r>
              <a:rPr spc="-10" dirty="0"/>
              <a:t> </a:t>
            </a:r>
            <a:r>
              <a:rPr spc="-5" dirty="0"/>
              <a:t>Data</a:t>
            </a:r>
            <a:r>
              <a:rPr spc="-10" dirty="0"/>
              <a:t> Warehouses</a:t>
            </a:r>
            <a:r>
              <a:rPr spc="-40" dirty="0"/>
              <a:t> </a:t>
            </a:r>
            <a:r>
              <a:rPr spc="-5" dirty="0"/>
              <a:t>và</a:t>
            </a:r>
            <a:r>
              <a:rPr spc="-10" dirty="0"/>
              <a:t> </a:t>
            </a:r>
            <a:r>
              <a:rPr spc="-5" dirty="0"/>
              <a:t>Data</a:t>
            </a:r>
            <a:r>
              <a:rPr spc="-10" dirty="0"/>
              <a:t> </a:t>
            </a:r>
            <a:r>
              <a:rPr spc="10" dirty="0"/>
              <a:t>Mart?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748292"/>
            <a:ext cx="8382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087755">
              <a:lnSpc>
                <a:spcPts val="3840"/>
              </a:lnSpc>
              <a:spcBef>
                <a:spcPts val="95"/>
              </a:spcBef>
            </a:pPr>
            <a:r>
              <a:rPr spc="-5" dirty="0">
                <a:latin typeface="Arial"/>
                <a:cs typeface="Arial"/>
              </a:rPr>
              <a:t>Mục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đích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thành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phần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Warehouse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487" y="1738892"/>
            <a:ext cx="6694958" cy="39311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300" y="1587500"/>
            <a:ext cx="2288540" cy="4551680"/>
            <a:chOff x="749300" y="1587500"/>
            <a:chExt cx="2288540" cy="4551680"/>
          </a:xfrm>
        </p:grpSpPr>
        <p:sp>
          <p:nvSpPr>
            <p:cNvPr id="3" name="object 3"/>
            <p:cNvSpPr/>
            <p:nvPr/>
          </p:nvSpPr>
          <p:spPr>
            <a:xfrm>
              <a:off x="762000" y="16002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0"/>
                  </a:moveTo>
                  <a:lnTo>
                    <a:pt x="2214440" y="510"/>
                  </a:lnTo>
                  <a:lnTo>
                    <a:pt x="2166117" y="2037"/>
                  </a:lnTo>
                  <a:lnTo>
                    <a:pt x="2118055" y="4568"/>
                  </a:lnTo>
                  <a:lnTo>
                    <a:pt x="2070262" y="8093"/>
                  </a:lnTo>
                  <a:lnTo>
                    <a:pt x="2022749" y="12604"/>
                  </a:lnTo>
                  <a:lnTo>
                    <a:pt x="1975527" y="18088"/>
                  </a:lnTo>
                  <a:lnTo>
                    <a:pt x="1928606" y="24537"/>
                  </a:lnTo>
                  <a:lnTo>
                    <a:pt x="1881995" y="31939"/>
                  </a:lnTo>
                  <a:lnTo>
                    <a:pt x="1835706" y="40286"/>
                  </a:lnTo>
                  <a:lnTo>
                    <a:pt x="1789748" y="49565"/>
                  </a:lnTo>
                  <a:lnTo>
                    <a:pt x="1744131" y="59768"/>
                  </a:lnTo>
                  <a:lnTo>
                    <a:pt x="1698866" y="70884"/>
                  </a:lnTo>
                  <a:lnTo>
                    <a:pt x="1653963" y="82903"/>
                  </a:lnTo>
                  <a:lnTo>
                    <a:pt x="1609432" y="95815"/>
                  </a:lnTo>
                  <a:lnTo>
                    <a:pt x="1565283" y="109609"/>
                  </a:lnTo>
                  <a:lnTo>
                    <a:pt x="1521527" y="124275"/>
                  </a:lnTo>
                  <a:lnTo>
                    <a:pt x="1478174" y="139804"/>
                  </a:lnTo>
                  <a:lnTo>
                    <a:pt x="1435234" y="156184"/>
                  </a:lnTo>
                  <a:lnTo>
                    <a:pt x="1392716" y="173405"/>
                  </a:lnTo>
                  <a:lnTo>
                    <a:pt x="1350633" y="191459"/>
                  </a:lnTo>
                  <a:lnTo>
                    <a:pt x="1308992" y="210333"/>
                  </a:lnTo>
                  <a:lnTo>
                    <a:pt x="1267806" y="230018"/>
                  </a:lnTo>
                  <a:lnTo>
                    <a:pt x="1227083" y="250505"/>
                  </a:lnTo>
                  <a:lnTo>
                    <a:pt x="1186835" y="271781"/>
                  </a:lnTo>
                  <a:lnTo>
                    <a:pt x="1147071" y="293838"/>
                  </a:lnTo>
                  <a:lnTo>
                    <a:pt x="1107801" y="316666"/>
                  </a:lnTo>
                  <a:lnTo>
                    <a:pt x="1069037" y="340253"/>
                  </a:lnTo>
                  <a:lnTo>
                    <a:pt x="1030787" y="364590"/>
                  </a:lnTo>
                  <a:lnTo>
                    <a:pt x="993063" y="389667"/>
                  </a:lnTo>
                  <a:lnTo>
                    <a:pt x="955874" y="415473"/>
                  </a:lnTo>
                  <a:lnTo>
                    <a:pt x="919231" y="441998"/>
                  </a:lnTo>
                  <a:lnTo>
                    <a:pt x="883143" y="469232"/>
                  </a:lnTo>
                  <a:lnTo>
                    <a:pt x="847622" y="497165"/>
                  </a:lnTo>
                  <a:lnTo>
                    <a:pt x="812677" y="525786"/>
                  </a:lnTo>
                  <a:lnTo>
                    <a:pt x="778318" y="555085"/>
                  </a:lnTo>
                  <a:lnTo>
                    <a:pt x="744556" y="585053"/>
                  </a:lnTo>
                  <a:lnTo>
                    <a:pt x="711401" y="615679"/>
                  </a:lnTo>
                  <a:lnTo>
                    <a:pt x="678863" y="646952"/>
                  </a:lnTo>
                  <a:lnTo>
                    <a:pt x="646952" y="678863"/>
                  </a:lnTo>
                  <a:lnTo>
                    <a:pt x="615679" y="711401"/>
                  </a:lnTo>
                  <a:lnTo>
                    <a:pt x="585053" y="744556"/>
                  </a:lnTo>
                  <a:lnTo>
                    <a:pt x="555085" y="778318"/>
                  </a:lnTo>
                  <a:lnTo>
                    <a:pt x="525786" y="812677"/>
                  </a:lnTo>
                  <a:lnTo>
                    <a:pt x="497165" y="847622"/>
                  </a:lnTo>
                  <a:lnTo>
                    <a:pt x="469232" y="883143"/>
                  </a:lnTo>
                  <a:lnTo>
                    <a:pt x="441998" y="919231"/>
                  </a:lnTo>
                  <a:lnTo>
                    <a:pt x="415473" y="955874"/>
                  </a:lnTo>
                  <a:lnTo>
                    <a:pt x="389667" y="993063"/>
                  </a:lnTo>
                  <a:lnTo>
                    <a:pt x="364590" y="1030787"/>
                  </a:lnTo>
                  <a:lnTo>
                    <a:pt x="340253" y="1069037"/>
                  </a:lnTo>
                  <a:lnTo>
                    <a:pt x="316666" y="1107801"/>
                  </a:lnTo>
                  <a:lnTo>
                    <a:pt x="293838" y="1147071"/>
                  </a:lnTo>
                  <a:lnTo>
                    <a:pt x="271781" y="1186835"/>
                  </a:lnTo>
                  <a:lnTo>
                    <a:pt x="250505" y="1227083"/>
                  </a:lnTo>
                  <a:lnTo>
                    <a:pt x="230018" y="1267806"/>
                  </a:lnTo>
                  <a:lnTo>
                    <a:pt x="210333" y="1308992"/>
                  </a:lnTo>
                  <a:lnTo>
                    <a:pt x="191459" y="1350633"/>
                  </a:lnTo>
                  <a:lnTo>
                    <a:pt x="173405" y="1392716"/>
                  </a:lnTo>
                  <a:lnTo>
                    <a:pt x="156184" y="1435234"/>
                  </a:lnTo>
                  <a:lnTo>
                    <a:pt x="139804" y="1478174"/>
                  </a:lnTo>
                  <a:lnTo>
                    <a:pt x="124275" y="1521527"/>
                  </a:lnTo>
                  <a:lnTo>
                    <a:pt x="109609" y="1565283"/>
                  </a:lnTo>
                  <a:lnTo>
                    <a:pt x="95815" y="1609432"/>
                  </a:lnTo>
                  <a:lnTo>
                    <a:pt x="82903" y="1653963"/>
                  </a:lnTo>
                  <a:lnTo>
                    <a:pt x="70884" y="1698866"/>
                  </a:lnTo>
                  <a:lnTo>
                    <a:pt x="59768" y="1744131"/>
                  </a:lnTo>
                  <a:lnTo>
                    <a:pt x="49565" y="1789748"/>
                  </a:lnTo>
                  <a:lnTo>
                    <a:pt x="40286" y="1835706"/>
                  </a:lnTo>
                  <a:lnTo>
                    <a:pt x="31939" y="1881995"/>
                  </a:lnTo>
                  <a:lnTo>
                    <a:pt x="24537" y="1928606"/>
                  </a:lnTo>
                  <a:lnTo>
                    <a:pt x="18088" y="1975527"/>
                  </a:lnTo>
                  <a:lnTo>
                    <a:pt x="12604" y="2022749"/>
                  </a:lnTo>
                  <a:lnTo>
                    <a:pt x="8093" y="2070262"/>
                  </a:lnTo>
                  <a:lnTo>
                    <a:pt x="4568" y="2118055"/>
                  </a:lnTo>
                  <a:lnTo>
                    <a:pt x="2037" y="2166117"/>
                  </a:lnTo>
                  <a:lnTo>
                    <a:pt x="510" y="2214440"/>
                  </a:lnTo>
                  <a:lnTo>
                    <a:pt x="0" y="2263013"/>
                  </a:lnTo>
                  <a:lnTo>
                    <a:pt x="510" y="2311585"/>
                  </a:lnTo>
                  <a:lnTo>
                    <a:pt x="2037" y="2359907"/>
                  </a:lnTo>
                  <a:lnTo>
                    <a:pt x="4568" y="2407970"/>
                  </a:lnTo>
                  <a:lnTo>
                    <a:pt x="8093" y="2455763"/>
                  </a:lnTo>
                  <a:lnTo>
                    <a:pt x="12604" y="2503275"/>
                  </a:lnTo>
                  <a:lnTo>
                    <a:pt x="18088" y="2550497"/>
                  </a:lnTo>
                  <a:lnTo>
                    <a:pt x="24537" y="2597418"/>
                  </a:lnTo>
                  <a:lnTo>
                    <a:pt x="31939" y="2644028"/>
                  </a:lnTo>
                  <a:lnTo>
                    <a:pt x="40286" y="2690317"/>
                  </a:lnTo>
                  <a:lnTo>
                    <a:pt x="49565" y="2736275"/>
                  </a:lnTo>
                  <a:lnTo>
                    <a:pt x="59768" y="2781891"/>
                  </a:lnTo>
                  <a:lnTo>
                    <a:pt x="70884" y="2827155"/>
                  </a:lnTo>
                  <a:lnTo>
                    <a:pt x="82903" y="2872057"/>
                  </a:lnTo>
                  <a:lnTo>
                    <a:pt x="95815" y="2916588"/>
                  </a:lnTo>
                  <a:lnTo>
                    <a:pt x="109609" y="2960735"/>
                  </a:lnTo>
                  <a:lnTo>
                    <a:pt x="124275" y="3004491"/>
                  </a:lnTo>
                  <a:lnTo>
                    <a:pt x="139804" y="3047843"/>
                  </a:lnTo>
                  <a:lnTo>
                    <a:pt x="156184" y="3090783"/>
                  </a:lnTo>
                  <a:lnTo>
                    <a:pt x="173405" y="3133299"/>
                  </a:lnTo>
                  <a:lnTo>
                    <a:pt x="191459" y="3175382"/>
                  </a:lnTo>
                  <a:lnTo>
                    <a:pt x="210333" y="3217021"/>
                  </a:lnTo>
                  <a:lnTo>
                    <a:pt x="230018" y="3258207"/>
                  </a:lnTo>
                  <a:lnTo>
                    <a:pt x="250505" y="3298928"/>
                  </a:lnTo>
                  <a:lnTo>
                    <a:pt x="271781" y="3339176"/>
                  </a:lnTo>
                  <a:lnTo>
                    <a:pt x="293838" y="3378938"/>
                  </a:lnTo>
                  <a:lnTo>
                    <a:pt x="316666" y="3418207"/>
                  </a:lnTo>
                  <a:lnTo>
                    <a:pt x="340253" y="3456970"/>
                  </a:lnTo>
                  <a:lnTo>
                    <a:pt x="364590" y="3495219"/>
                  </a:lnTo>
                  <a:lnTo>
                    <a:pt x="389667" y="3532942"/>
                  </a:lnTo>
                  <a:lnTo>
                    <a:pt x="415473" y="3570130"/>
                  </a:lnTo>
                  <a:lnTo>
                    <a:pt x="441998" y="3606772"/>
                  </a:lnTo>
                  <a:lnTo>
                    <a:pt x="469232" y="3642858"/>
                  </a:lnTo>
                  <a:lnTo>
                    <a:pt x="497165" y="3678378"/>
                  </a:lnTo>
                  <a:lnTo>
                    <a:pt x="525786" y="3713322"/>
                  </a:lnTo>
                  <a:lnTo>
                    <a:pt x="555085" y="3747679"/>
                  </a:lnTo>
                  <a:lnTo>
                    <a:pt x="585053" y="3781440"/>
                  </a:lnTo>
                  <a:lnTo>
                    <a:pt x="615679" y="3814594"/>
                  </a:lnTo>
                  <a:lnTo>
                    <a:pt x="646952" y="3847131"/>
                  </a:lnTo>
                  <a:lnTo>
                    <a:pt x="678863" y="3879041"/>
                  </a:lnTo>
                  <a:lnTo>
                    <a:pt x="711401" y="3910313"/>
                  </a:lnTo>
                  <a:lnTo>
                    <a:pt x="744556" y="3940937"/>
                  </a:lnTo>
                  <a:lnTo>
                    <a:pt x="778318" y="3970904"/>
                  </a:lnTo>
                  <a:lnTo>
                    <a:pt x="812677" y="4000202"/>
                  </a:lnTo>
                  <a:lnTo>
                    <a:pt x="847622" y="4028822"/>
                  </a:lnTo>
                  <a:lnTo>
                    <a:pt x="883143" y="4056754"/>
                  </a:lnTo>
                  <a:lnTo>
                    <a:pt x="919231" y="4083986"/>
                  </a:lnTo>
                  <a:lnTo>
                    <a:pt x="955874" y="4110510"/>
                  </a:lnTo>
                  <a:lnTo>
                    <a:pt x="993063" y="4136315"/>
                  </a:lnTo>
                  <a:lnTo>
                    <a:pt x="1030787" y="4161391"/>
                  </a:lnTo>
                  <a:lnTo>
                    <a:pt x="1069037" y="4185726"/>
                  </a:lnTo>
                  <a:lnTo>
                    <a:pt x="1107801" y="4209313"/>
                  </a:lnTo>
                  <a:lnTo>
                    <a:pt x="1147071" y="4232139"/>
                  </a:lnTo>
                  <a:lnTo>
                    <a:pt x="1186835" y="4254195"/>
                  </a:lnTo>
                  <a:lnTo>
                    <a:pt x="1227083" y="4275471"/>
                  </a:lnTo>
                  <a:lnTo>
                    <a:pt x="1267806" y="4295956"/>
                  </a:lnTo>
                  <a:lnTo>
                    <a:pt x="1308992" y="4315640"/>
                  </a:lnTo>
                  <a:lnTo>
                    <a:pt x="1350633" y="4334514"/>
                  </a:lnTo>
                  <a:lnTo>
                    <a:pt x="1392716" y="4352566"/>
                  </a:lnTo>
                  <a:lnTo>
                    <a:pt x="1435234" y="4369787"/>
                  </a:lnTo>
                  <a:lnTo>
                    <a:pt x="1478174" y="4386166"/>
                  </a:lnTo>
                  <a:lnTo>
                    <a:pt x="1521527" y="4401693"/>
                  </a:lnTo>
                  <a:lnTo>
                    <a:pt x="1565283" y="4416359"/>
                  </a:lnTo>
                  <a:lnTo>
                    <a:pt x="1609432" y="4430152"/>
                  </a:lnTo>
                  <a:lnTo>
                    <a:pt x="1653963" y="4443063"/>
                  </a:lnTo>
                  <a:lnTo>
                    <a:pt x="1698866" y="4455081"/>
                  </a:lnTo>
                  <a:lnTo>
                    <a:pt x="1744131" y="4466197"/>
                  </a:lnTo>
                  <a:lnTo>
                    <a:pt x="1789748" y="4476399"/>
                  </a:lnTo>
                  <a:lnTo>
                    <a:pt x="1835706" y="4485678"/>
                  </a:lnTo>
                  <a:lnTo>
                    <a:pt x="1881995" y="4494024"/>
                  </a:lnTo>
                  <a:lnTo>
                    <a:pt x="1928606" y="4501426"/>
                  </a:lnTo>
                  <a:lnTo>
                    <a:pt x="1975527" y="4507874"/>
                  </a:lnTo>
                  <a:lnTo>
                    <a:pt x="2022749" y="4513359"/>
                  </a:lnTo>
                  <a:lnTo>
                    <a:pt x="2070262" y="4517869"/>
                  </a:lnTo>
                  <a:lnTo>
                    <a:pt x="2118055" y="4521394"/>
                  </a:lnTo>
                  <a:lnTo>
                    <a:pt x="2166117" y="4523925"/>
                  </a:lnTo>
                  <a:lnTo>
                    <a:pt x="2214440" y="4525451"/>
                  </a:lnTo>
                  <a:lnTo>
                    <a:pt x="2263013" y="4525962"/>
                  </a:lnTo>
                  <a:lnTo>
                    <a:pt x="226301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16002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4525962"/>
                  </a:moveTo>
                  <a:lnTo>
                    <a:pt x="2214440" y="4525451"/>
                  </a:lnTo>
                  <a:lnTo>
                    <a:pt x="2166117" y="4523925"/>
                  </a:lnTo>
                  <a:lnTo>
                    <a:pt x="2118055" y="4521394"/>
                  </a:lnTo>
                  <a:lnTo>
                    <a:pt x="2070262" y="4517869"/>
                  </a:lnTo>
                  <a:lnTo>
                    <a:pt x="2022749" y="4513359"/>
                  </a:lnTo>
                  <a:lnTo>
                    <a:pt x="1975527" y="4507874"/>
                  </a:lnTo>
                  <a:lnTo>
                    <a:pt x="1928606" y="4501426"/>
                  </a:lnTo>
                  <a:lnTo>
                    <a:pt x="1881995" y="4494024"/>
                  </a:lnTo>
                  <a:lnTo>
                    <a:pt x="1835706" y="4485678"/>
                  </a:lnTo>
                  <a:lnTo>
                    <a:pt x="1789748" y="4476399"/>
                  </a:lnTo>
                  <a:lnTo>
                    <a:pt x="1744131" y="4466197"/>
                  </a:lnTo>
                  <a:lnTo>
                    <a:pt x="1698866" y="4455081"/>
                  </a:lnTo>
                  <a:lnTo>
                    <a:pt x="1653963" y="4443063"/>
                  </a:lnTo>
                  <a:lnTo>
                    <a:pt x="1609432" y="4430152"/>
                  </a:lnTo>
                  <a:lnTo>
                    <a:pt x="1565283" y="4416359"/>
                  </a:lnTo>
                  <a:lnTo>
                    <a:pt x="1521527" y="4401693"/>
                  </a:lnTo>
                  <a:lnTo>
                    <a:pt x="1478174" y="4386166"/>
                  </a:lnTo>
                  <a:lnTo>
                    <a:pt x="1435234" y="4369787"/>
                  </a:lnTo>
                  <a:lnTo>
                    <a:pt x="1392716" y="4352566"/>
                  </a:lnTo>
                  <a:lnTo>
                    <a:pt x="1350633" y="4334514"/>
                  </a:lnTo>
                  <a:lnTo>
                    <a:pt x="1308992" y="4315640"/>
                  </a:lnTo>
                  <a:lnTo>
                    <a:pt x="1267806" y="4295956"/>
                  </a:lnTo>
                  <a:lnTo>
                    <a:pt x="1227083" y="4275471"/>
                  </a:lnTo>
                  <a:lnTo>
                    <a:pt x="1186835" y="4254195"/>
                  </a:lnTo>
                  <a:lnTo>
                    <a:pt x="1147071" y="4232139"/>
                  </a:lnTo>
                  <a:lnTo>
                    <a:pt x="1107801" y="4209313"/>
                  </a:lnTo>
                  <a:lnTo>
                    <a:pt x="1069037" y="4185726"/>
                  </a:lnTo>
                  <a:lnTo>
                    <a:pt x="1030787" y="4161391"/>
                  </a:lnTo>
                  <a:lnTo>
                    <a:pt x="993063" y="4136315"/>
                  </a:lnTo>
                  <a:lnTo>
                    <a:pt x="955874" y="4110510"/>
                  </a:lnTo>
                  <a:lnTo>
                    <a:pt x="919231" y="4083986"/>
                  </a:lnTo>
                  <a:lnTo>
                    <a:pt x="883143" y="4056754"/>
                  </a:lnTo>
                  <a:lnTo>
                    <a:pt x="847622" y="4028822"/>
                  </a:lnTo>
                  <a:lnTo>
                    <a:pt x="812677" y="4000202"/>
                  </a:lnTo>
                  <a:lnTo>
                    <a:pt x="778318" y="3970904"/>
                  </a:lnTo>
                  <a:lnTo>
                    <a:pt x="744556" y="3940937"/>
                  </a:lnTo>
                  <a:lnTo>
                    <a:pt x="711401" y="3910313"/>
                  </a:lnTo>
                  <a:lnTo>
                    <a:pt x="678863" y="3879041"/>
                  </a:lnTo>
                  <a:lnTo>
                    <a:pt x="646952" y="3847131"/>
                  </a:lnTo>
                  <a:lnTo>
                    <a:pt x="615679" y="3814594"/>
                  </a:lnTo>
                  <a:lnTo>
                    <a:pt x="585053" y="3781440"/>
                  </a:lnTo>
                  <a:lnTo>
                    <a:pt x="555085" y="3747679"/>
                  </a:lnTo>
                  <a:lnTo>
                    <a:pt x="525786" y="3713322"/>
                  </a:lnTo>
                  <a:lnTo>
                    <a:pt x="497165" y="3678378"/>
                  </a:lnTo>
                  <a:lnTo>
                    <a:pt x="469232" y="3642858"/>
                  </a:lnTo>
                  <a:lnTo>
                    <a:pt x="441998" y="3606772"/>
                  </a:lnTo>
                  <a:lnTo>
                    <a:pt x="415473" y="3570130"/>
                  </a:lnTo>
                  <a:lnTo>
                    <a:pt x="389667" y="3532942"/>
                  </a:lnTo>
                  <a:lnTo>
                    <a:pt x="364590" y="3495219"/>
                  </a:lnTo>
                  <a:lnTo>
                    <a:pt x="340253" y="3456970"/>
                  </a:lnTo>
                  <a:lnTo>
                    <a:pt x="316666" y="3418207"/>
                  </a:lnTo>
                  <a:lnTo>
                    <a:pt x="293838" y="3378938"/>
                  </a:lnTo>
                  <a:lnTo>
                    <a:pt x="271781" y="3339176"/>
                  </a:lnTo>
                  <a:lnTo>
                    <a:pt x="250505" y="3298928"/>
                  </a:lnTo>
                  <a:lnTo>
                    <a:pt x="230018" y="3258207"/>
                  </a:lnTo>
                  <a:lnTo>
                    <a:pt x="210333" y="3217021"/>
                  </a:lnTo>
                  <a:lnTo>
                    <a:pt x="191459" y="3175382"/>
                  </a:lnTo>
                  <a:lnTo>
                    <a:pt x="173405" y="3133299"/>
                  </a:lnTo>
                  <a:lnTo>
                    <a:pt x="156184" y="3090783"/>
                  </a:lnTo>
                  <a:lnTo>
                    <a:pt x="139804" y="3047843"/>
                  </a:lnTo>
                  <a:lnTo>
                    <a:pt x="124275" y="3004491"/>
                  </a:lnTo>
                  <a:lnTo>
                    <a:pt x="109609" y="2960735"/>
                  </a:lnTo>
                  <a:lnTo>
                    <a:pt x="95815" y="2916588"/>
                  </a:lnTo>
                  <a:lnTo>
                    <a:pt x="82903" y="2872057"/>
                  </a:lnTo>
                  <a:lnTo>
                    <a:pt x="70884" y="2827155"/>
                  </a:lnTo>
                  <a:lnTo>
                    <a:pt x="59768" y="2781891"/>
                  </a:lnTo>
                  <a:lnTo>
                    <a:pt x="49565" y="2736275"/>
                  </a:lnTo>
                  <a:lnTo>
                    <a:pt x="40286" y="2690317"/>
                  </a:lnTo>
                  <a:lnTo>
                    <a:pt x="31939" y="2644028"/>
                  </a:lnTo>
                  <a:lnTo>
                    <a:pt x="24537" y="2597418"/>
                  </a:lnTo>
                  <a:lnTo>
                    <a:pt x="18088" y="2550497"/>
                  </a:lnTo>
                  <a:lnTo>
                    <a:pt x="12604" y="2503275"/>
                  </a:lnTo>
                  <a:lnTo>
                    <a:pt x="8093" y="2455763"/>
                  </a:lnTo>
                  <a:lnTo>
                    <a:pt x="4568" y="2407970"/>
                  </a:lnTo>
                  <a:lnTo>
                    <a:pt x="2037" y="2359907"/>
                  </a:lnTo>
                  <a:lnTo>
                    <a:pt x="510" y="2311585"/>
                  </a:lnTo>
                  <a:lnTo>
                    <a:pt x="0" y="2263013"/>
                  </a:lnTo>
                  <a:lnTo>
                    <a:pt x="510" y="2214440"/>
                  </a:lnTo>
                  <a:lnTo>
                    <a:pt x="2037" y="2166117"/>
                  </a:lnTo>
                  <a:lnTo>
                    <a:pt x="4568" y="2118055"/>
                  </a:lnTo>
                  <a:lnTo>
                    <a:pt x="8093" y="2070262"/>
                  </a:lnTo>
                  <a:lnTo>
                    <a:pt x="12604" y="2022749"/>
                  </a:lnTo>
                  <a:lnTo>
                    <a:pt x="18088" y="1975527"/>
                  </a:lnTo>
                  <a:lnTo>
                    <a:pt x="24537" y="1928606"/>
                  </a:lnTo>
                  <a:lnTo>
                    <a:pt x="31939" y="1881995"/>
                  </a:lnTo>
                  <a:lnTo>
                    <a:pt x="40286" y="1835706"/>
                  </a:lnTo>
                  <a:lnTo>
                    <a:pt x="49565" y="1789748"/>
                  </a:lnTo>
                  <a:lnTo>
                    <a:pt x="59768" y="1744131"/>
                  </a:lnTo>
                  <a:lnTo>
                    <a:pt x="70884" y="1698866"/>
                  </a:lnTo>
                  <a:lnTo>
                    <a:pt x="82903" y="1653963"/>
                  </a:lnTo>
                  <a:lnTo>
                    <a:pt x="95815" y="1609432"/>
                  </a:lnTo>
                  <a:lnTo>
                    <a:pt x="109609" y="1565283"/>
                  </a:lnTo>
                  <a:lnTo>
                    <a:pt x="124275" y="1521527"/>
                  </a:lnTo>
                  <a:lnTo>
                    <a:pt x="139804" y="1478174"/>
                  </a:lnTo>
                  <a:lnTo>
                    <a:pt x="156184" y="1435234"/>
                  </a:lnTo>
                  <a:lnTo>
                    <a:pt x="173405" y="1392716"/>
                  </a:lnTo>
                  <a:lnTo>
                    <a:pt x="191459" y="1350633"/>
                  </a:lnTo>
                  <a:lnTo>
                    <a:pt x="210333" y="1308992"/>
                  </a:lnTo>
                  <a:lnTo>
                    <a:pt x="230018" y="1267806"/>
                  </a:lnTo>
                  <a:lnTo>
                    <a:pt x="250505" y="1227083"/>
                  </a:lnTo>
                  <a:lnTo>
                    <a:pt x="271781" y="1186835"/>
                  </a:lnTo>
                  <a:lnTo>
                    <a:pt x="293838" y="1147071"/>
                  </a:lnTo>
                  <a:lnTo>
                    <a:pt x="316666" y="1107801"/>
                  </a:lnTo>
                  <a:lnTo>
                    <a:pt x="340253" y="1069037"/>
                  </a:lnTo>
                  <a:lnTo>
                    <a:pt x="364590" y="1030787"/>
                  </a:lnTo>
                  <a:lnTo>
                    <a:pt x="389667" y="993063"/>
                  </a:lnTo>
                  <a:lnTo>
                    <a:pt x="415473" y="955874"/>
                  </a:lnTo>
                  <a:lnTo>
                    <a:pt x="441998" y="919231"/>
                  </a:lnTo>
                  <a:lnTo>
                    <a:pt x="469232" y="883143"/>
                  </a:lnTo>
                  <a:lnTo>
                    <a:pt x="497165" y="847622"/>
                  </a:lnTo>
                  <a:lnTo>
                    <a:pt x="525786" y="812677"/>
                  </a:lnTo>
                  <a:lnTo>
                    <a:pt x="555085" y="778318"/>
                  </a:lnTo>
                  <a:lnTo>
                    <a:pt x="585053" y="744556"/>
                  </a:lnTo>
                  <a:lnTo>
                    <a:pt x="615679" y="711401"/>
                  </a:lnTo>
                  <a:lnTo>
                    <a:pt x="646952" y="678863"/>
                  </a:lnTo>
                  <a:lnTo>
                    <a:pt x="678863" y="646952"/>
                  </a:lnTo>
                  <a:lnTo>
                    <a:pt x="711401" y="615679"/>
                  </a:lnTo>
                  <a:lnTo>
                    <a:pt x="744556" y="585053"/>
                  </a:lnTo>
                  <a:lnTo>
                    <a:pt x="778318" y="555085"/>
                  </a:lnTo>
                  <a:lnTo>
                    <a:pt x="812677" y="525786"/>
                  </a:lnTo>
                  <a:lnTo>
                    <a:pt x="847622" y="497165"/>
                  </a:lnTo>
                  <a:lnTo>
                    <a:pt x="883143" y="469232"/>
                  </a:lnTo>
                  <a:lnTo>
                    <a:pt x="919231" y="441998"/>
                  </a:lnTo>
                  <a:lnTo>
                    <a:pt x="955874" y="415473"/>
                  </a:lnTo>
                  <a:lnTo>
                    <a:pt x="993063" y="389667"/>
                  </a:lnTo>
                  <a:lnTo>
                    <a:pt x="1030787" y="364590"/>
                  </a:lnTo>
                  <a:lnTo>
                    <a:pt x="1069037" y="340253"/>
                  </a:lnTo>
                  <a:lnTo>
                    <a:pt x="1107801" y="316666"/>
                  </a:lnTo>
                  <a:lnTo>
                    <a:pt x="1147071" y="293838"/>
                  </a:lnTo>
                  <a:lnTo>
                    <a:pt x="1186835" y="271781"/>
                  </a:lnTo>
                  <a:lnTo>
                    <a:pt x="1227083" y="250505"/>
                  </a:lnTo>
                  <a:lnTo>
                    <a:pt x="1267806" y="230018"/>
                  </a:lnTo>
                  <a:lnTo>
                    <a:pt x="1308992" y="210333"/>
                  </a:lnTo>
                  <a:lnTo>
                    <a:pt x="1350633" y="191459"/>
                  </a:lnTo>
                  <a:lnTo>
                    <a:pt x="1392716" y="173405"/>
                  </a:lnTo>
                  <a:lnTo>
                    <a:pt x="1435234" y="156184"/>
                  </a:lnTo>
                  <a:lnTo>
                    <a:pt x="1478174" y="139804"/>
                  </a:lnTo>
                  <a:lnTo>
                    <a:pt x="1521527" y="124275"/>
                  </a:lnTo>
                  <a:lnTo>
                    <a:pt x="1565283" y="109609"/>
                  </a:lnTo>
                  <a:lnTo>
                    <a:pt x="1609432" y="95815"/>
                  </a:lnTo>
                  <a:lnTo>
                    <a:pt x="1653963" y="82903"/>
                  </a:lnTo>
                  <a:lnTo>
                    <a:pt x="1698866" y="70884"/>
                  </a:lnTo>
                  <a:lnTo>
                    <a:pt x="1744131" y="59768"/>
                  </a:lnTo>
                  <a:lnTo>
                    <a:pt x="1789748" y="49565"/>
                  </a:lnTo>
                  <a:lnTo>
                    <a:pt x="1835706" y="40286"/>
                  </a:lnTo>
                  <a:lnTo>
                    <a:pt x="1881995" y="31939"/>
                  </a:lnTo>
                  <a:lnTo>
                    <a:pt x="1928606" y="24537"/>
                  </a:lnTo>
                  <a:lnTo>
                    <a:pt x="1975527" y="18088"/>
                  </a:lnTo>
                  <a:lnTo>
                    <a:pt x="2022749" y="12604"/>
                  </a:lnTo>
                  <a:lnTo>
                    <a:pt x="2070262" y="8093"/>
                  </a:lnTo>
                  <a:lnTo>
                    <a:pt x="2118055" y="4568"/>
                  </a:lnTo>
                  <a:lnTo>
                    <a:pt x="2166117" y="2037"/>
                  </a:lnTo>
                  <a:lnTo>
                    <a:pt x="2214440" y="510"/>
                  </a:lnTo>
                  <a:lnTo>
                    <a:pt x="2263013" y="0"/>
                  </a:lnTo>
                  <a:lnTo>
                    <a:pt x="2263013" y="2263013"/>
                  </a:lnTo>
                  <a:lnTo>
                    <a:pt x="2263013" y="452596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43025" y="1600263"/>
            <a:ext cx="6964045" cy="4526280"/>
            <a:chOff x="1343025" y="1600263"/>
            <a:chExt cx="6964045" cy="4526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5775" y="1600263"/>
              <a:ext cx="5280786" cy="45258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55725" y="2562225"/>
              <a:ext cx="1669414" cy="3336925"/>
            </a:xfrm>
            <a:custGeom>
              <a:avLst/>
              <a:gdLst/>
              <a:ahLst/>
              <a:cxnLst/>
              <a:rect l="l" t="t" r="r" b="b"/>
              <a:pathLst>
                <a:path w="1669414" h="3336925">
                  <a:moveTo>
                    <a:pt x="1669288" y="0"/>
                  </a:moveTo>
                  <a:lnTo>
                    <a:pt x="1620931" y="686"/>
                  </a:lnTo>
                  <a:lnTo>
                    <a:pt x="1572915" y="2734"/>
                  </a:lnTo>
                  <a:lnTo>
                    <a:pt x="1525259" y="6124"/>
                  </a:lnTo>
                  <a:lnTo>
                    <a:pt x="1477981" y="10838"/>
                  </a:lnTo>
                  <a:lnTo>
                    <a:pt x="1431099" y="16857"/>
                  </a:lnTo>
                  <a:lnTo>
                    <a:pt x="1384632" y="24163"/>
                  </a:lnTo>
                  <a:lnTo>
                    <a:pt x="1338599" y="32737"/>
                  </a:lnTo>
                  <a:lnTo>
                    <a:pt x="1293018" y="42561"/>
                  </a:lnTo>
                  <a:lnTo>
                    <a:pt x="1247908" y="53616"/>
                  </a:lnTo>
                  <a:lnTo>
                    <a:pt x="1203287" y="65884"/>
                  </a:lnTo>
                  <a:lnTo>
                    <a:pt x="1159174" y="79345"/>
                  </a:lnTo>
                  <a:lnTo>
                    <a:pt x="1115587" y="93982"/>
                  </a:lnTo>
                  <a:lnTo>
                    <a:pt x="1072545" y="109776"/>
                  </a:lnTo>
                  <a:lnTo>
                    <a:pt x="1030067" y="126708"/>
                  </a:lnTo>
                  <a:lnTo>
                    <a:pt x="988171" y="144760"/>
                  </a:lnTo>
                  <a:lnTo>
                    <a:pt x="946875" y="163914"/>
                  </a:lnTo>
                  <a:lnTo>
                    <a:pt x="906199" y="184149"/>
                  </a:lnTo>
                  <a:lnTo>
                    <a:pt x="866161" y="205450"/>
                  </a:lnTo>
                  <a:lnTo>
                    <a:pt x="826779" y="227795"/>
                  </a:lnTo>
                  <a:lnTo>
                    <a:pt x="788072" y="251168"/>
                  </a:lnTo>
                  <a:lnTo>
                    <a:pt x="750058" y="275549"/>
                  </a:lnTo>
                  <a:lnTo>
                    <a:pt x="712757" y="300920"/>
                  </a:lnTo>
                  <a:lnTo>
                    <a:pt x="676185" y="327262"/>
                  </a:lnTo>
                  <a:lnTo>
                    <a:pt x="640364" y="354558"/>
                  </a:lnTo>
                  <a:lnTo>
                    <a:pt x="605309" y="382787"/>
                  </a:lnTo>
                  <a:lnTo>
                    <a:pt x="571042" y="411932"/>
                  </a:lnTo>
                  <a:lnTo>
                    <a:pt x="537579" y="441975"/>
                  </a:lnTo>
                  <a:lnTo>
                    <a:pt x="504939" y="472895"/>
                  </a:lnTo>
                  <a:lnTo>
                    <a:pt x="473141" y="504676"/>
                  </a:lnTo>
                  <a:lnTo>
                    <a:pt x="442204" y="537299"/>
                  </a:lnTo>
                  <a:lnTo>
                    <a:pt x="412146" y="570744"/>
                  </a:lnTo>
                  <a:lnTo>
                    <a:pt x="382985" y="604994"/>
                  </a:lnTo>
                  <a:lnTo>
                    <a:pt x="354741" y="640030"/>
                  </a:lnTo>
                  <a:lnTo>
                    <a:pt x="327432" y="675833"/>
                  </a:lnTo>
                  <a:lnTo>
                    <a:pt x="301076" y="712384"/>
                  </a:lnTo>
                  <a:lnTo>
                    <a:pt x="275691" y="749666"/>
                  </a:lnTo>
                  <a:lnTo>
                    <a:pt x="251298" y="787660"/>
                  </a:lnTo>
                  <a:lnTo>
                    <a:pt x="227913" y="826346"/>
                  </a:lnTo>
                  <a:lnTo>
                    <a:pt x="205556" y="865707"/>
                  </a:lnTo>
                  <a:lnTo>
                    <a:pt x="184244" y="905724"/>
                  </a:lnTo>
                  <a:lnTo>
                    <a:pt x="163998" y="946379"/>
                  </a:lnTo>
                  <a:lnTo>
                    <a:pt x="144835" y="987652"/>
                  </a:lnTo>
                  <a:lnTo>
                    <a:pt x="126774" y="1029526"/>
                  </a:lnTo>
                  <a:lnTo>
                    <a:pt x="109833" y="1071981"/>
                  </a:lnTo>
                  <a:lnTo>
                    <a:pt x="94031" y="1114999"/>
                  </a:lnTo>
                  <a:lnTo>
                    <a:pt x="79386" y="1158563"/>
                  </a:lnTo>
                  <a:lnTo>
                    <a:pt x="65918" y="1202652"/>
                  </a:lnTo>
                  <a:lnTo>
                    <a:pt x="53644" y="1247249"/>
                  </a:lnTo>
                  <a:lnTo>
                    <a:pt x="42583" y="1292335"/>
                  </a:lnTo>
                  <a:lnTo>
                    <a:pt x="32754" y="1337891"/>
                  </a:lnTo>
                  <a:lnTo>
                    <a:pt x="24175" y="1383899"/>
                  </a:lnTo>
                  <a:lnTo>
                    <a:pt x="16866" y="1430340"/>
                  </a:lnTo>
                  <a:lnTo>
                    <a:pt x="10843" y="1477197"/>
                  </a:lnTo>
                  <a:lnTo>
                    <a:pt x="6127" y="1524449"/>
                  </a:lnTo>
                  <a:lnTo>
                    <a:pt x="2735" y="1572079"/>
                  </a:lnTo>
                  <a:lnTo>
                    <a:pt x="687" y="1620069"/>
                  </a:lnTo>
                  <a:lnTo>
                    <a:pt x="0" y="1668399"/>
                  </a:lnTo>
                  <a:lnTo>
                    <a:pt x="687" y="1716735"/>
                  </a:lnTo>
                  <a:lnTo>
                    <a:pt x="2735" y="1764731"/>
                  </a:lnTo>
                  <a:lnTo>
                    <a:pt x="6127" y="1812367"/>
                  </a:lnTo>
                  <a:lnTo>
                    <a:pt x="10843" y="1859625"/>
                  </a:lnTo>
                  <a:lnTo>
                    <a:pt x="16866" y="1906487"/>
                  </a:lnTo>
                  <a:lnTo>
                    <a:pt x="24175" y="1952934"/>
                  </a:lnTo>
                  <a:lnTo>
                    <a:pt x="32754" y="1998947"/>
                  </a:lnTo>
                  <a:lnTo>
                    <a:pt x="42583" y="2044509"/>
                  </a:lnTo>
                  <a:lnTo>
                    <a:pt x="53644" y="2089599"/>
                  </a:lnTo>
                  <a:lnTo>
                    <a:pt x="65918" y="2134201"/>
                  </a:lnTo>
                  <a:lnTo>
                    <a:pt x="79386" y="2178295"/>
                  </a:lnTo>
                  <a:lnTo>
                    <a:pt x="94031" y="2221862"/>
                  </a:lnTo>
                  <a:lnTo>
                    <a:pt x="109833" y="2264885"/>
                  </a:lnTo>
                  <a:lnTo>
                    <a:pt x="126774" y="2307344"/>
                  </a:lnTo>
                  <a:lnTo>
                    <a:pt x="144835" y="2349221"/>
                  </a:lnTo>
                  <a:lnTo>
                    <a:pt x="163998" y="2390498"/>
                  </a:lnTo>
                  <a:lnTo>
                    <a:pt x="184244" y="2431156"/>
                  </a:lnTo>
                  <a:lnTo>
                    <a:pt x="205556" y="2471176"/>
                  </a:lnTo>
                  <a:lnTo>
                    <a:pt x="227913" y="2510540"/>
                  </a:lnTo>
                  <a:lnTo>
                    <a:pt x="251298" y="2549230"/>
                  </a:lnTo>
                  <a:lnTo>
                    <a:pt x="275691" y="2587226"/>
                  </a:lnTo>
                  <a:lnTo>
                    <a:pt x="301076" y="2624510"/>
                  </a:lnTo>
                  <a:lnTo>
                    <a:pt x="327432" y="2661064"/>
                  </a:lnTo>
                  <a:lnTo>
                    <a:pt x="354741" y="2696870"/>
                  </a:lnTo>
                  <a:lnTo>
                    <a:pt x="382985" y="2731907"/>
                  </a:lnTo>
                  <a:lnTo>
                    <a:pt x="412146" y="2766159"/>
                  </a:lnTo>
                  <a:lnTo>
                    <a:pt x="442204" y="2799607"/>
                  </a:lnTo>
                  <a:lnTo>
                    <a:pt x="473141" y="2832231"/>
                  </a:lnTo>
                  <a:lnTo>
                    <a:pt x="504939" y="2864013"/>
                  </a:lnTo>
                  <a:lnTo>
                    <a:pt x="537579" y="2894936"/>
                  </a:lnTo>
                  <a:lnTo>
                    <a:pt x="571042" y="2924980"/>
                  </a:lnTo>
                  <a:lnTo>
                    <a:pt x="605309" y="2954126"/>
                  </a:lnTo>
                  <a:lnTo>
                    <a:pt x="640364" y="2982357"/>
                  </a:lnTo>
                  <a:lnTo>
                    <a:pt x="676185" y="3009653"/>
                  </a:lnTo>
                  <a:lnTo>
                    <a:pt x="712757" y="3035997"/>
                  </a:lnTo>
                  <a:lnTo>
                    <a:pt x="750058" y="3061369"/>
                  </a:lnTo>
                  <a:lnTo>
                    <a:pt x="788072" y="3085751"/>
                  </a:lnTo>
                  <a:lnTo>
                    <a:pt x="826779" y="3109124"/>
                  </a:lnTo>
                  <a:lnTo>
                    <a:pt x="866161" y="3131470"/>
                  </a:lnTo>
                  <a:lnTo>
                    <a:pt x="906199" y="3152771"/>
                  </a:lnTo>
                  <a:lnTo>
                    <a:pt x="946875" y="3173008"/>
                  </a:lnTo>
                  <a:lnTo>
                    <a:pt x="988171" y="3192161"/>
                  </a:lnTo>
                  <a:lnTo>
                    <a:pt x="1030067" y="3210214"/>
                  </a:lnTo>
                  <a:lnTo>
                    <a:pt x="1072545" y="3227146"/>
                  </a:lnTo>
                  <a:lnTo>
                    <a:pt x="1115587" y="3242941"/>
                  </a:lnTo>
                  <a:lnTo>
                    <a:pt x="1159174" y="3257578"/>
                  </a:lnTo>
                  <a:lnTo>
                    <a:pt x="1203287" y="3271040"/>
                  </a:lnTo>
                  <a:lnTo>
                    <a:pt x="1247908" y="3283307"/>
                  </a:lnTo>
                  <a:lnTo>
                    <a:pt x="1293018" y="3294362"/>
                  </a:lnTo>
                  <a:lnTo>
                    <a:pt x="1338599" y="3304186"/>
                  </a:lnTo>
                  <a:lnTo>
                    <a:pt x="1384632" y="3312761"/>
                  </a:lnTo>
                  <a:lnTo>
                    <a:pt x="1431099" y="3320067"/>
                  </a:lnTo>
                  <a:lnTo>
                    <a:pt x="1477981" y="3326086"/>
                  </a:lnTo>
                  <a:lnTo>
                    <a:pt x="1525259" y="3330800"/>
                  </a:lnTo>
                  <a:lnTo>
                    <a:pt x="1572915" y="3334190"/>
                  </a:lnTo>
                  <a:lnTo>
                    <a:pt x="1620931" y="3336238"/>
                  </a:lnTo>
                  <a:lnTo>
                    <a:pt x="1669288" y="3336925"/>
                  </a:lnTo>
                  <a:lnTo>
                    <a:pt x="1669288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55725" y="2562225"/>
              <a:ext cx="1669414" cy="3336925"/>
            </a:xfrm>
            <a:custGeom>
              <a:avLst/>
              <a:gdLst/>
              <a:ahLst/>
              <a:cxnLst/>
              <a:rect l="l" t="t" r="r" b="b"/>
              <a:pathLst>
                <a:path w="1669414" h="3336925">
                  <a:moveTo>
                    <a:pt x="1669288" y="3336925"/>
                  </a:moveTo>
                  <a:lnTo>
                    <a:pt x="1620931" y="3336238"/>
                  </a:lnTo>
                  <a:lnTo>
                    <a:pt x="1572915" y="3334190"/>
                  </a:lnTo>
                  <a:lnTo>
                    <a:pt x="1525259" y="3330800"/>
                  </a:lnTo>
                  <a:lnTo>
                    <a:pt x="1477981" y="3326086"/>
                  </a:lnTo>
                  <a:lnTo>
                    <a:pt x="1431099" y="3320067"/>
                  </a:lnTo>
                  <a:lnTo>
                    <a:pt x="1384632" y="3312761"/>
                  </a:lnTo>
                  <a:lnTo>
                    <a:pt x="1338599" y="3304186"/>
                  </a:lnTo>
                  <a:lnTo>
                    <a:pt x="1293018" y="3294362"/>
                  </a:lnTo>
                  <a:lnTo>
                    <a:pt x="1247908" y="3283307"/>
                  </a:lnTo>
                  <a:lnTo>
                    <a:pt x="1203287" y="3271040"/>
                  </a:lnTo>
                  <a:lnTo>
                    <a:pt x="1159174" y="3257578"/>
                  </a:lnTo>
                  <a:lnTo>
                    <a:pt x="1115587" y="3242941"/>
                  </a:lnTo>
                  <a:lnTo>
                    <a:pt x="1072545" y="3227146"/>
                  </a:lnTo>
                  <a:lnTo>
                    <a:pt x="1030067" y="3210214"/>
                  </a:lnTo>
                  <a:lnTo>
                    <a:pt x="988171" y="3192161"/>
                  </a:lnTo>
                  <a:lnTo>
                    <a:pt x="946875" y="3173008"/>
                  </a:lnTo>
                  <a:lnTo>
                    <a:pt x="906199" y="3152771"/>
                  </a:lnTo>
                  <a:lnTo>
                    <a:pt x="866161" y="3131470"/>
                  </a:lnTo>
                  <a:lnTo>
                    <a:pt x="826779" y="3109124"/>
                  </a:lnTo>
                  <a:lnTo>
                    <a:pt x="788072" y="3085751"/>
                  </a:lnTo>
                  <a:lnTo>
                    <a:pt x="750058" y="3061369"/>
                  </a:lnTo>
                  <a:lnTo>
                    <a:pt x="712757" y="3035997"/>
                  </a:lnTo>
                  <a:lnTo>
                    <a:pt x="676185" y="3009653"/>
                  </a:lnTo>
                  <a:lnTo>
                    <a:pt x="640364" y="2982357"/>
                  </a:lnTo>
                  <a:lnTo>
                    <a:pt x="605309" y="2954126"/>
                  </a:lnTo>
                  <a:lnTo>
                    <a:pt x="571042" y="2924980"/>
                  </a:lnTo>
                  <a:lnTo>
                    <a:pt x="537579" y="2894936"/>
                  </a:lnTo>
                  <a:lnTo>
                    <a:pt x="504939" y="2864013"/>
                  </a:lnTo>
                  <a:lnTo>
                    <a:pt x="473141" y="2832231"/>
                  </a:lnTo>
                  <a:lnTo>
                    <a:pt x="442204" y="2799607"/>
                  </a:lnTo>
                  <a:lnTo>
                    <a:pt x="412146" y="2766159"/>
                  </a:lnTo>
                  <a:lnTo>
                    <a:pt x="382985" y="2731907"/>
                  </a:lnTo>
                  <a:lnTo>
                    <a:pt x="354741" y="2696870"/>
                  </a:lnTo>
                  <a:lnTo>
                    <a:pt x="327432" y="2661064"/>
                  </a:lnTo>
                  <a:lnTo>
                    <a:pt x="301076" y="2624510"/>
                  </a:lnTo>
                  <a:lnTo>
                    <a:pt x="275691" y="2587226"/>
                  </a:lnTo>
                  <a:lnTo>
                    <a:pt x="251298" y="2549230"/>
                  </a:lnTo>
                  <a:lnTo>
                    <a:pt x="227913" y="2510540"/>
                  </a:lnTo>
                  <a:lnTo>
                    <a:pt x="205556" y="2471176"/>
                  </a:lnTo>
                  <a:lnTo>
                    <a:pt x="184244" y="2431156"/>
                  </a:lnTo>
                  <a:lnTo>
                    <a:pt x="163998" y="2390498"/>
                  </a:lnTo>
                  <a:lnTo>
                    <a:pt x="144835" y="2349221"/>
                  </a:lnTo>
                  <a:lnTo>
                    <a:pt x="126774" y="2307344"/>
                  </a:lnTo>
                  <a:lnTo>
                    <a:pt x="109833" y="2264885"/>
                  </a:lnTo>
                  <a:lnTo>
                    <a:pt x="94031" y="2221862"/>
                  </a:lnTo>
                  <a:lnTo>
                    <a:pt x="79386" y="2178295"/>
                  </a:lnTo>
                  <a:lnTo>
                    <a:pt x="65918" y="2134201"/>
                  </a:lnTo>
                  <a:lnTo>
                    <a:pt x="53644" y="2089599"/>
                  </a:lnTo>
                  <a:lnTo>
                    <a:pt x="42583" y="2044509"/>
                  </a:lnTo>
                  <a:lnTo>
                    <a:pt x="32754" y="1998947"/>
                  </a:lnTo>
                  <a:lnTo>
                    <a:pt x="24175" y="1952934"/>
                  </a:lnTo>
                  <a:lnTo>
                    <a:pt x="16866" y="1906487"/>
                  </a:lnTo>
                  <a:lnTo>
                    <a:pt x="10843" y="1859625"/>
                  </a:lnTo>
                  <a:lnTo>
                    <a:pt x="6127" y="1812367"/>
                  </a:lnTo>
                  <a:lnTo>
                    <a:pt x="2735" y="1764731"/>
                  </a:lnTo>
                  <a:lnTo>
                    <a:pt x="687" y="1716735"/>
                  </a:lnTo>
                  <a:lnTo>
                    <a:pt x="0" y="1668399"/>
                  </a:lnTo>
                  <a:lnTo>
                    <a:pt x="687" y="1620069"/>
                  </a:lnTo>
                  <a:lnTo>
                    <a:pt x="2735" y="1572079"/>
                  </a:lnTo>
                  <a:lnTo>
                    <a:pt x="6127" y="1524449"/>
                  </a:lnTo>
                  <a:lnTo>
                    <a:pt x="10843" y="1477197"/>
                  </a:lnTo>
                  <a:lnTo>
                    <a:pt x="16866" y="1430340"/>
                  </a:lnTo>
                  <a:lnTo>
                    <a:pt x="24175" y="1383899"/>
                  </a:lnTo>
                  <a:lnTo>
                    <a:pt x="32754" y="1337891"/>
                  </a:lnTo>
                  <a:lnTo>
                    <a:pt x="42583" y="1292335"/>
                  </a:lnTo>
                  <a:lnTo>
                    <a:pt x="53644" y="1247249"/>
                  </a:lnTo>
                  <a:lnTo>
                    <a:pt x="65918" y="1202652"/>
                  </a:lnTo>
                  <a:lnTo>
                    <a:pt x="79386" y="1158563"/>
                  </a:lnTo>
                  <a:lnTo>
                    <a:pt x="94031" y="1114999"/>
                  </a:lnTo>
                  <a:lnTo>
                    <a:pt x="109833" y="1071981"/>
                  </a:lnTo>
                  <a:lnTo>
                    <a:pt x="126774" y="1029526"/>
                  </a:lnTo>
                  <a:lnTo>
                    <a:pt x="144835" y="987652"/>
                  </a:lnTo>
                  <a:lnTo>
                    <a:pt x="163998" y="946379"/>
                  </a:lnTo>
                  <a:lnTo>
                    <a:pt x="184244" y="905724"/>
                  </a:lnTo>
                  <a:lnTo>
                    <a:pt x="205556" y="865707"/>
                  </a:lnTo>
                  <a:lnTo>
                    <a:pt x="227913" y="826346"/>
                  </a:lnTo>
                  <a:lnTo>
                    <a:pt x="251298" y="787660"/>
                  </a:lnTo>
                  <a:lnTo>
                    <a:pt x="275691" y="749666"/>
                  </a:lnTo>
                  <a:lnTo>
                    <a:pt x="301076" y="712384"/>
                  </a:lnTo>
                  <a:lnTo>
                    <a:pt x="327432" y="675833"/>
                  </a:lnTo>
                  <a:lnTo>
                    <a:pt x="354741" y="640030"/>
                  </a:lnTo>
                  <a:lnTo>
                    <a:pt x="382985" y="604994"/>
                  </a:lnTo>
                  <a:lnTo>
                    <a:pt x="412146" y="570744"/>
                  </a:lnTo>
                  <a:lnTo>
                    <a:pt x="442204" y="537299"/>
                  </a:lnTo>
                  <a:lnTo>
                    <a:pt x="473141" y="504676"/>
                  </a:lnTo>
                  <a:lnTo>
                    <a:pt x="504939" y="472895"/>
                  </a:lnTo>
                  <a:lnTo>
                    <a:pt x="537579" y="441975"/>
                  </a:lnTo>
                  <a:lnTo>
                    <a:pt x="571042" y="411932"/>
                  </a:lnTo>
                  <a:lnTo>
                    <a:pt x="605309" y="382787"/>
                  </a:lnTo>
                  <a:lnTo>
                    <a:pt x="640364" y="354558"/>
                  </a:lnTo>
                  <a:lnTo>
                    <a:pt x="676185" y="327262"/>
                  </a:lnTo>
                  <a:lnTo>
                    <a:pt x="712757" y="300920"/>
                  </a:lnTo>
                  <a:lnTo>
                    <a:pt x="750058" y="275549"/>
                  </a:lnTo>
                  <a:lnTo>
                    <a:pt x="788072" y="251168"/>
                  </a:lnTo>
                  <a:lnTo>
                    <a:pt x="826779" y="227795"/>
                  </a:lnTo>
                  <a:lnTo>
                    <a:pt x="866161" y="205450"/>
                  </a:lnTo>
                  <a:lnTo>
                    <a:pt x="906199" y="184149"/>
                  </a:lnTo>
                  <a:lnTo>
                    <a:pt x="946875" y="163914"/>
                  </a:lnTo>
                  <a:lnTo>
                    <a:pt x="988171" y="144760"/>
                  </a:lnTo>
                  <a:lnTo>
                    <a:pt x="1030067" y="126708"/>
                  </a:lnTo>
                  <a:lnTo>
                    <a:pt x="1072545" y="109776"/>
                  </a:lnTo>
                  <a:lnTo>
                    <a:pt x="1115587" y="93982"/>
                  </a:lnTo>
                  <a:lnTo>
                    <a:pt x="1159174" y="79345"/>
                  </a:lnTo>
                  <a:lnTo>
                    <a:pt x="1203287" y="65884"/>
                  </a:lnTo>
                  <a:lnTo>
                    <a:pt x="1247908" y="53616"/>
                  </a:lnTo>
                  <a:lnTo>
                    <a:pt x="1293018" y="42561"/>
                  </a:lnTo>
                  <a:lnTo>
                    <a:pt x="1338599" y="32737"/>
                  </a:lnTo>
                  <a:lnTo>
                    <a:pt x="1384632" y="24163"/>
                  </a:lnTo>
                  <a:lnTo>
                    <a:pt x="1431099" y="16857"/>
                  </a:lnTo>
                  <a:lnTo>
                    <a:pt x="1477981" y="10838"/>
                  </a:lnTo>
                  <a:lnTo>
                    <a:pt x="1525259" y="6124"/>
                  </a:lnTo>
                  <a:lnTo>
                    <a:pt x="1572915" y="2734"/>
                  </a:lnTo>
                  <a:lnTo>
                    <a:pt x="1620931" y="686"/>
                  </a:lnTo>
                  <a:lnTo>
                    <a:pt x="1669288" y="0"/>
                  </a:lnTo>
                  <a:lnTo>
                    <a:pt x="1669288" y="1668399"/>
                  </a:lnTo>
                  <a:lnTo>
                    <a:pt x="1669288" y="33369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9450" y="3524249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563" y="0"/>
                  </a:moveTo>
                  <a:lnTo>
                    <a:pt x="1027656" y="1047"/>
                  </a:lnTo>
                  <a:lnTo>
                    <a:pt x="980285" y="4159"/>
                  </a:lnTo>
                  <a:lnTo>
                    <a:pt x="933495" y="9293"/>
                  </a:lnTo>
                  <a:lnTo>
                    <a:pt x="887328" y="16405"/>
                  </a:lnTo>
                  <a:lnTo>
                    <a:pt x="841829" y="25452"/>
                  </a:lnTo>
                  <a:lnTo>
                    <a:pt x="797041" y="36388"/>
                  </a:lnTo>
                  <a:lnTo>
                    <a:pt x="753008" y="49172"/>
                  </a:lnTo>
                  <a:lnTo>
                    <a:pt x="709774" y="63758"/>
                  </a:lnTo>
                  <a:lnTo>
                    <a:pt x="667382" y="80104"/>
                  </a:lnTo>
                  <a:lnTo>
                    <a:pt x="625877" y="98166"/>
                  </a:lnTo>
                  <a:lnTo>
                    <a:pt x="585301" y="117899"/>
                  </a:lnTo>
                  <a:lnTo>
                    <a:pt x="545699" y="139261"/>
                  </a:lnTo>
                  <a:lnTo>
                    <a:pt x="507114" y="162208"/>
                  </a:lnTo>
                  <a:lnTo>
                    <a:pt x="469591" y="186695"/>
                  </a:lnTo>
                  <a:lnTo>
                    <a:pt x="433172" y="212680"/>
                  </a:lnTo>
                  <a:lnTo>
                    <a:pt x="397902" y="240118"/>
                  </a:lnTo>
                  <a:lnTo>
                    <a:pt x="363824" y="268965"/>
                  </a:lnTo>
                  <a:lnTo>
                    <a:pt x="330983" y="299179"/>
                  </a:lnTo>
                  <a:lnTo>
                    <a:pt x="299421" y="330716"/>
                  </a:lnTo>
                  <a:lnTo>
                    <a:pt x="269182" y="363530"/>
                  </a:lnTo>
                  <a:lnTo>
                    <a:pt x="240311" y="397580"/>
                  </a:lnTo>
                  <a:lnTo>
                    <a:pt x="212851" y="432821"/>
                  </a:lnTo>
                  <a:lnTo>
                    <a:pt x="186845" y="469210"/>
                  </a:lnTo>
                  <a:lnTo>
                    <a:pt x="162338" y="506703"/>
                  </a:lnTo>
                  <a:lnTo>
                    <a:pt x="139373" y="545255"/>
                  </a:lnTo>
                  <a:lnTo>
                    <a:pt x="117994" y="584825"/>
                  </a:lnTo>
                  <a:lnTo>
                    <a:pt x="98244" y="625367"/>
                  </a:lnTo>
                  <a:lnTo>
                    <a:pt x="80168" y="666838"/>
                  </a:lnTo>
                  <a:lnTo>
                    <a:pt x="63809" y="709194"/>
                  </a:lnTo>
                  <a:lnTo>
                    <a:pt x="49211" y="752392"/>
                  </a:lnTo>
                  <a:lnTo>
                    <a:pt x="36417" y="796388"/>
                  </a:lnTo>
                  <a:lnTo>
                    <a:pt x="25472" y="841138"/>
                  </a:lnTo>
                  <a:lnTo>
                    <a:pt x="16418" y="886599"/>
                  </a:lnTo>
                  <a:lnTo>
                    <a:pt x="9301" y="932727"/>
                  </a:lnTo>
                  <a:lnTo>
                    <a:pt x="4163" y="979477"/>
                  </a:lnTo>
                  <a:lnTo>
                    <a:pt x="1048" y="1026808"/>
                  </a:lnTo>
                  <a:lnTo>
                    <a:pt x="0" y="1074674"/>
                  </a:lnTo>
                  <a:lnTo>
                    <a:pt x="1048" y="1122549"/>
                  </a:lnTo>
                  <a:lnTo>
                    <a:pt x="4163" y="1169889"/>
                  </a:lnTo>
                  <a:lnTo>
                    <a:pt x="9301" y="1216649"/>
                  </a:lnTo>
                  <a:lnTo>
                    <a:pt x="16418" y="1262785"/>
                  </a:lnTo>
                  <a:lnTo>
                    <a:pt x="25472" y="1308254"/>
                  </a:lnTo>
                  <a:lnTo>
                    <a:pt x="36417" y="1353011"/>
                  </a:lnTo>
                  <a:lnTo>
                    <a:pt x="49211" y="1397014"/>
                  </a:lnTo>
                  <a:lnTo>
                    <a:pt x="63809" y="1440219"/>
                  </a:lnTo>
                  <a:lnTo>
                    <a:pt x="80168" y="1482581"/>
                  </a:lnTo>
                  <a:lnTo>
                    <a:pt x="98244" y="1524058"/>
                  </a:lnTo>
                  <a:lnTo>
                    <a:pt x="117994" y="1564605"/>
                  </a:lnTo>
                  <a:lnTo>
                    <a:pt x="139373" y="1604179"/>
                  </a:lnTo>
                  <a:lnTo>
                    <a:pt x="162338" y="1642737"/>
                  </a:lnTo>
                  <a:lnTo>
                    <a:pt x="186845" y="1680233"/>
                  </a:lnTo>
                  <a:lnTo>
                    <a:pt x="212851" y="1716626"/>
                  </a:lnTo>
                  <a:lnTo>
                    <a:pt x="240311" y="1751870"/>
                  </a:lnTo>
                  <a:lnTo>
                    <a:pt x="269182" y="1785923"/>
                  </a:lnTo>
                  <a:lnTo>
                    <a:pt x="299421" y="1818741"/>
                  </a:lnTo>
                  <a:lnTo>
                    <a:pt x="330983" y="1850280"/>
                  </a:lnTo>
                  <a:lnTo>
                    <a:pt x="363824" y="1880496"/>
                  </a:lnTo>
                  <a:lnTo>
                    <a:pt x="397902" y="1909346"/>
                  </a:lnTo>
                  <a:lnTo>
                    <a:pt x="433172" y="1936786"/>
                  </a:lnTo>
                  <a:lnTo>
                    <a:pt x="469591" y="1962772"/>
                  </a:lnTo>
                  <a:lnTo>
                    <a:pt x="507114" y="1987261"/>
                  </a:lnTo>
                  <a:lnTo>
                    <a:pt x="545699" y="2010208"/>
                  </a:lnTo>
                  <a:lnTo>
                    <a:pt x="585301" y="2031571"/>
                  </a:lnTo>
                  <a:lnTo>
                    <a:pt x="625877" y="2051306"/>
                  </a:lnTo>
                  <a:lnTo>
                    <a:pt x="667382" y="2069368"/>
                  </a:lnTo>
                  <a:lnTo>
                    <a:pt x="709774" y="2085714"/>
                  </a:lnTo>
                  <a:lnTo>
                    <a:pt x="753008" y="2100301"/>
                  </a:lnTo>
                  <a:lnTo>
                    <a:pt x="797041" y="2113085"/>
                  </a:lnTo>
                  <a:lnTo>
                    <a:pt x="841829" y="2124022"/>
                  </a:lnTo>
                  <a:lnTo>
                    <a:pt x="887328" y="2133069"/>
                  </a:lnTo>
                  <a:lnTo>
                    <a:pt x="933495" y="2140181"/>
                  </a:lnTo>
                  <a:lnTo>
                    <a:pt x="980285" y="2145315"/>
                  </a:lnTo>
                  <a:lnTo>
                    <a:pt x="1027656" y="2148427"/>
                  </a:lnTo>
                  <a:lnTo>
                    <a:pt x="1075563" y="2149475"/>
                  </a:lnTo>
                  <a:lnTo>
                    <a:pt x="107556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49450" y="3524249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563" y="2149475"/>
                  </a:moveTo>
                  <a:lnTo>
                    <a:pt x="1027656" y="2148427"/>
                  </a:lnTo>
                  <a:lnTo>
                    <a:pt x="980285" y="2145315"/>
                  </a:lnTo>
                  <a:lnTo>
                    <a:pt x="933495" y="2140181"/>
                  </a:lnTo>
                  <a:lnTo>
                    <a:pt x="887328" y="2133069"/>
                  </a:lnTo>
                  <a:lnTo>
                    <a:pt x="841829" y="2124022"/>
                  </a:lnTo>
                  <a:lnTo>
                    <a:pt x="797041" y="2113085"/>
                  </a:lnTo>
                  <a:lnTo>
                    <a:pt x="753008" y="2100301"/>
                  </a:lnTo>
                  <a:lnTo>
                    <a:pt x="709774" y="2085714"/>
                  </a:lnTo>
                  <a:lnTo>
                    <a:pt x="667382" y="2069368"/>
                  </a:lnTo>
                  <a:lnTo>
                    <a:pt x="625877" y="2051306"/>
                  </a:lnTo>
                  <a:lnTo>
                    <a:pt x="585301" y="2031571"/>
                  </a:lnTo>
                  <a:lnTo>
                    <a:pt x="545699" y="2010208"/>
                  </a:lnTo>
                  <a:lnTo>
                    <a:pt x="507114" y="1987261"/>
                  </a:lnTo>
                  <a:lnTo>
                    <a:pt x="469591" y="1962772"/>
                  </a:lnTo>
                  <a:lnTo>
                    <a:pt x="433172" y="1936786"/>
                  </a:lnTo>
                  <a:lnTo>
                    <a:pt x="397902" y="1909346"/>
                  </a:lnTo>
                  <a:lnTo>
                    <a:pt x="363824" y="1880496"/>
                  </a:lnTo>
                  <a:lnTo>
                    <a:pt x="330983" y="1850280"/>
                  </a:lnTo>
                  <a:lnTo>
                    <a:pt x="299421" y="1818741"/>
                  </a:lnTo>
                  <a:lnTo>
                    <a:pt x="269182" y="1785923"/>
                  </a:lnTo>
                  <a:lnTo>
                    <a:pt x="240311" y="1751870"/>
                  </a:lnTo>
                  <a:lnTo>
                    <a:pt x="212851" y="1716626"/>
                  </a:lnTo>
                  <a:lnTo>
                    <a:pt x="186845" y="1680233"/>
                  </a:lnTo>
                  <a:lnTo>
                    <a:pt x="162338" y="1642737"/>
                  </a:lnTo>
                  <a:lnTo>
                    <a:pt x="139373" y="1604179"/>
                  </a:lnTo>
                  <a:lnTo>
                    <a:pt x="117994" y="1564605"/>
                  </a:lnTo>
                  <a:lnTo>
                    <a:pt x="98244" y="1524058"/>
                  </a:lnTo>
                  <a:lnTo>
                    <a:pt x="80168" y="1482581"/>
                  </a:lnTo>
                  <a:lnTo>
                    <a:pt x="63809" y="1440219"/>
                  </a:lnTo>
                  <a:lnTo>
                    <a:pt x="49211" y="1397014"/>
                  </a:lnTo>
                  <a:lnTo>
                    <a:pt x="36417" y="1353011"/>
                  </a:lnTo>
                  <a:lnTo>
                    <a:pt x="25472" y="1308254"/>
                  </a:lnTo>
                  <a:lnTo>
                    <a:pt x="16418" y="1262785"/>
                  </a:lnTo>
                  <a:lnTo>
                    <a:pt x="9301" y="1216649"/>
                  </a:lnTo>
                  <a:lnTo>
                    <a:pt x="4163" y="1169889"/>
                  </a:lnTo>
                  <a:lnTo>
                    <a:pt x="1048" y="1122549"/>
                  </a:lnTo>
                  <a:lnTo>
                    <a:pt x="0" y="1074674"/>
                  </a:lnTo>
                  <a:lnTo>
                    <a:pt x="1048" y="1026808"/>
                  </a:lnTo>
                  <a:lnTo>
                    <a:pt x="4163" y="979477"/>
                  </a:lnTo>
                  <a:lnTo>
                    <a:pt x="9301" y="932727"/>
                  </a:lnTo>
                  <a:lnTo>
                    <a:pt x="16418" y="886599"/>
                  </a:lnTo>
                  <a:lnTo>
                    <a:pt x="25472" y="841138"/>
                  </a:lnTo>
                  <a:lnTo>
                    <a:pt x="36417" y="796388"/>
                  </a:lnTo>
                  <a:lnTo>
                    <a:pt x="49211" y="752392"/>
                  </a:lnTo>
                  <a:lnTo>
                    <a:pt x="63809" y="709194"/>
                  </a:lnTo>
                  <a:lnTo>
                    <a:pt x="80168" y="666838"/>
                  </a:lnTo>
                  <a:lnTo>
                    <a:pt x="98244" y="625367"/>
                  </a:lnTo>
                  <a:lnTo>
                    <a:pt x="117994" y="584825"/>
                  </a:lnTo>
                  <a:lnTo>
                    <a:pt x="139373" y="545255"/>
                  </a:lnTo>
                  <a:lnTo>
                    <a:pt x="162338" y="506703"/>
                  </a:lnTo>
                  <a:lnTo>
                    <a:pt x="186845" y="469210"/>
                  </a:lnTo>
                  <a:lnTo>
                    <a:pt x="212851" y="432821"/>
                  </a:lnTo>
                  <a:lnTo>
                    <a:pt x="240311" y="397580"/>
                  </a:lnTo>
                  <a:lnTo>
                    <a:pt x="269182" y="363530"/>
                  </a:lnTo>
                  <a:lnTo>
                    <a:pt x="299421" y="330716"/>
                  </a:lnTo>
                  <a:lnTo>
                    <a:pt x="330983" y="299179"/>
                  </a:lnTo>
                  <a:lnTo>
                    <a:pt x="363824" y="268965"/>
                  </a:lnTo>
                  <a:lnTo>
                    <a:pt x="397902" y="240118"/>
                  </a:lnTo>
                  <a:lnTo>
                    <a:pt x="433172" y="212680"/>
                  </a:lnTo>
                  <a:lnTo>
                    <a:pt x="469591" y="186695"/>
                  </a:lnTo>
                  <a:lnTo>
                    <a:pt x="507114" y="162208"/>
                  </a:lnTo>
                  <a:lnTo>
                    <a:pt x="545699" y="139261"/>
                  </a:lnTo>
                  <a:lnTo>
                    <a:pt x="585301" y="117899"/>
                  </a:lnTo>
                  <a:lnTo>
                    <a:pt x="625877" y="98166"/>
                  </a:lnTo>
                  <a:lnTo>
                    <a:pt x="667382" y="80104"/>
                  </a:lnTo>
                  <a:lnTo>
                    <a:pt x="709774" y="63758"/>
                  </a:lnTo>
                  <a:lnTo>
                    <a:pt x="753008" y="49172"/>
                  </a:lnTo>
                  <a:lnTo>
                    <a:pt x="797041" y="36388"/>
                  </a:lnTo>
                  <a:lnTo>
                    <a:pt x="841829" y="25452"/>
                  </a:lnTo>
                  <a:lnTo>
                    <a:pt x="887328" y="16405"/>
                  </a:lnTo>
                  <a:lnTo>
                    <a:pt x="933495" y="9293"/>
                  </a:lnTo>
                  <a:lnTo>
                    <a:pt x="980285" y="4159"/>
                  </a:lnTo>
                  <a:lnTo>
                    <a:pt x="1027656" y="1047"/>
                  </a:lnTo>
                  <a:lnTo>
                    <a:pt x="1075563" y="0"/>
                  </a:lnTo>
                  <a:lnTo>
                    <a:pt x="1075563" y="1074674"/>
                  </a:lnTo>
                  <a:lnTo>
                    <a:pt x="1075563" y="21494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5775" y="3524224"/>
              <a:ext cx="5280786" cy="21498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44825" y="4486274"/>
              <a:ext cx="480695" cy="960755"/>
            </a:xfrm>
            <a:custGeom>
              <a:avLst/>
              <a:gdLst/>
              <a:ahLst/>
              <a:cxnLst/>
              <a:rect l="l" t="t" r="r" b="b"/>
              <a:pathLst>
                <a:path w="480694" h="960754">
                  <a:moveTo>
                    <a:pt x="480187" y="0"/>
                  </a:moveTo>
                  <a:lnTo>
                    <a:pt x="431073" y="2479"/>
                  </a:lnTo>
                  <a:lnTo>
                    <a:pt x="383382" y="9756"/>
                  </a:lnTo>
                  <a:lnTo>
                    <a:pt x="337355" y="21590"/>
                  </a:lnTo>
                  <a:lnTo>
                    <a:pt x="293233" y="37738"/>
                  </a:lnTo>
                  <a:lnTo>
                    <a:pt x="251255" y="57960"/>
                  </a:lnTo>
                  <a:lnTo>
                    <a:pt x="211664" y="82014"/>
                  </a:lnTo>
                  <a:lnTo>
                    <a:pt x="174700" y="109659"/>
                  </a:lnTo>
                  <a:lnTo>
                    <a:pt x="140604" y="140652"/>
                  </a:lnTo>
                  <a:lnTo>
                    <a:pt x="109618" y="174753"/>
                  </a:lnTo>
                  <a:lnTo>
                    <a:pt x="81981" y="211720"/>
                  </a:lnTo>
                  <a:lnTo>
                    <a:pt x="57935" y="251311"/>
                  </a:lnTo>
                  <a:lnTo>
                    <a:pt x="37720" y="293286"/>
                  </a:lnTo>
                  <a:lnTo>
                    <a:pt x="21579" y="337402"/>
                  </a:lnTo>
                  <a:lnTo>
                    <a:pt x="9751" y="383419"/>
                  </a:lnTo>
                  <a:lnTo>
                    <a:pt x="2478" y="431094"/>
                  </a:lnTo>
                  <a:lnTo>
                    <a:pt x="0" y="480187"/>
                  </a:lnTo>
                  <a:lnTo>
                    <a:pt x="2478" y="529301"/>
                  </a:lnTo>
                  <a:lnTo>
                    <a:pt x="9751" y="576996"/>
                  </a:lnTo>
                  <a:lnTo>
                    <a:pt x="21579" y="623029"/>
                  </a:lnTo>
                  <a:lnTo>
                    <a:pt x="37720" y="667160"/>
                  </a:lnTo>
                  <a:lnTo>
                    <a:pt x="57935" y="709147"/>
                  </a:lnTo>
                  <a:lnTo>
                    <a:pt x="81981" y="748749"/>
                  </a:lnTo>
                  <a:lnTo>
                    <a:pt x="109618" y="785724"/>
                  </a:lnTo>
                  <a:lnTo>
                    <a:pt x="140604" y="819832"/>
                  </a:lnTo>
                  <a:lnTo>
                    <a:pt x="174700" y="850831"/>
                  </a:lnTo>
                  <a:lnTo>
                    <a:pt x="211664" y="878479"/>
                  </a:lnTo>
                  <a:lnTo>
                    <a:pt x="251255" y="902536"/>
                  </a:lnTo>
                  <a:lnTo>
                    <a:pt x="293233" y="922760"/>
                  </a:lnTo>
                  <a:lnTo>
                    <a:pt x="337355" y="938909"/>
                  </a:lnTo>
                  <a:lnTo>
                    <a:pt x="383382" y="950744"/>
                  </a:lnTo>
                  <a:lnTo>
                    <a:pt x="431073" y="958021"/>
                  </a:lnTo>
                  <a:lnTo>
                    <a:pt x="480187" y="960501"/>
                  </a:lnTo>
                  <a:lnTo>
                    <a:pt x="480187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44825" y="4486274"/>
              <a:ext cx="480695" cy="960755"/>
            </a:xfrm>
            <a:custGeom>
              <a:avLst/>
              <a:gdLst/>
              <a:ahLst/>
              <a:cxnLst/>
              <a:rect l="l" t="t" r="r" b="b"/>
              <a:pathLst>
                <a:path w="480694" h="960754">
                  <a:moveTo>
                    <a:pt x="480187" y="960501"/>
                  </a:moveTo>
                  <a:lnTo>
                    <a:pt x="431073" y="958021"/>
                  </a:lnTo>
                  <a:lnTo>
                    <a:pt x="383382" y="950744"/>
                  </a:lnTo>
                  <a:lnTo>
                    <a:pt x="337355" y="938909"/>
                  </a:lnTo>
                  <a:lnTo>
                    <a:pt x="293233" y="922760"/>
                  </a:lnTo>
                  <a:lnTo>
                    <a:pt x="251255" y="902536"/>
                  </a:lnTo>
                  <a:lnTo>
                    <a:pt x="211664" y="878479"/>
                  </a:lnTo>
                  <a:lnTo>
                    <a:pt x="174700" y="850831"/>
                  </a:lnTo>
                  <a:lnTo>
                    <a:pt x="140604" y="819832"/>
                  </a:lnTo>
                  <a:lnTo>
                    <a:pt x="109618" y="785724"/>
                  </a:lnTo>
                  <a:lnTo>
                    <a:pt x="81981" y="748749"/>
                  </a:lnTo>
                  <a:lnTo>
                    <a:pt x="57935" y="709147"/>
                  </a:lnTo>
                  <a:lnTo>
                    <a:pt x="37720" y="667160"/>
                  </a:lnTo>
                  <a:lnTo>
                    <a:pt x="21579" y="623029"/>
                  </a:lnTo>
                  <a:lnTo>
                    <a:pt x="9751" y="576996"/>
                  </a:lnTo>
                  <a:lnTo>
                    <a:pt x="2478" y="529301"/>
                  </a:lnTo>
                  <a:lnTo>
                    <a:pt x="0" y="480187"/>
                  </a:lnTo>
                  <a:lnTo>
                    <a:pt x="2478" y="431094"/>
                  </a:lnTo>
                  <a:lnTo>
                    <a:pt x="9751" y="383419"/>
                  </a:lnTo>
                  <a:lnTo>
                    <a:pt x="21579" y="337402"/>
                  </a:lnTo>
                  <a:lnTo>
                    <a:pt x="37720" y="293286"/>
                  </a:lnTo>
                  <a:lnTo>
                    <a:pt x="57935" y="251311"/>
                  </a:lnTo>
                  <a:lnTo>
                    <a:pt x="81981" y="211720"/>
                  </a:lnTo>
                  <a:lnTo>
                    <a:pt x="109618" y="174753"/>
                  </a:lnTo>
                  <a:lnTo>
                    <a:pt x="140604" y="140652"/>
                  </a:lnTo>
                  <a:lnTo>
                    <a:pt x="174700" y="109659"/>
                  </a:lnTo>
                  <a:lnTo>
                    <a:pt x="211664" y="82014"/>
                  </a:lnTo>
                  <a:lnTo>
                    <a:pt x="251255" y="57960"/>
                  </a:lnTo>
                  <a:lnTo>
                    <a:pt x="293233" y="37738"/>
                  </a:lnTo>
                  <a:lnTo>
                    <a:pt x="337355" y="21590"/>
                  </a:lnTo>
                  <a:lnTo>
                    <a:pt x="383382" y="9756"/>
                  </a:lnTo>
                  <a:lnTo>
                    <a:pt x="431073" y="2479"/>
                  </a:lnTo>
                  <a:lnTo>
                    <a:pt x="480187" y="0"/>
                  </a:lnTo>
                  <a:lnTo>
                    <a:pt x="480187" y="480187"/>
                  </a:lnTo>
                  <a:lnTo>
                    <a:pt x="480187" y="9605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013075" y="1587563"/>
          <a:ext cx="5280660" cy="4523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0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1390"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145"/>
                        </a:spcBef>
                      </a:pP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2400" spc="-2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vận</a:t>
                      </a:r>
                      <a:r>
                        <a:rPr sz="2400" spc="-1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hành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bên</a:t>
                      </a:r>
                      <a:r>
                        <a:rPr sz="2400" spc="-2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trong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7241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marL="102870" marR="340360">
                        <a:lnSpc>
                          <a:spcPts val="2590"/>
                        </a:lnSpc>
                        <a:spcBef>
                          <a:spcPts val="1175"/>
                        </a:spcBef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Dữ liệu bên ngoài được mua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từ các </a:t>
                      </a:r>
                      <a:r>
                        <a:rPr sz="2400" spc="-6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nguồn bên ngoài</a:t>
                      </a:r>
                      <a:r>
                        <a:rPr sz="2400" spc="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(e.g.,</a:t>
                      </a:r>
                      <a:r>
                        <a:rPr sz="2400" spc="-17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Axciom)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marL="102870" marR="286385">
                        <a:lnSpc>
                          <a:spcPts val="2590"/>
                        </a:lnSpc>
                        <a:spcBef>
                          <a:spcPts val="1180"/>
                        </a:spcBef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Dữ liệu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từ mạng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xã hội,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ứng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 nội dung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do người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dùng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tạo</a:t>
                      </a:r>
                      <a:r>
                        <a:rPr sz="24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119">
                <a:tc>
                  <a:txBody>
                    <a:bodyPr/>
                    <a:lstStyle/>
                    <a:p>
                      <a:pPr marL="102870" marR="151765">
                        <a:lnSpc>
                          <a:spcPts val="2590"/>
                        </a:lnSpc>
                        <a:spcBef>
                          <a:spcPts val="1175"/>
                        </a:spcBef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Metadata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liên quan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đến dữ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liệu</a:t>
                      </a:r>
                      <a:r>
                        <a:rPr sz="24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2400" spc="-6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lưu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trữ</a:t>
                      </a:r>
                      <a:r>
                        <a:rPr sz="24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trong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kho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Ngu</a:t>
            </a:r>
            <a:r>
              <a:rPr dirty="0">
                <a:latin typeface="Arial"/>
                <a:cs typeface="Arial"/>
              </a:rPr>
              <a:t>ồ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d</a:t>
            </a:r>
            <a:r>
              <a:rPr spc="-5" dirty="0">
                <a:latin typeface="Arial"/>
                <a:cs typeface="Arial"/>
              </a:rPr>
              <a:t>ữ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-5" dirty="0"/>
              <a:t>li</a:t>
            </a:r>
            <a:r>
              <a:rPr spc="-5" dirty="0">
                <a:latin typeface="Arial"/>
                <a:cs typeface="Arial"/>
              </a:rPr>
              <a:t>ệ</a:t>
            </a:r>
            <a:r>
              <a:rPr spc="-5" dirty="0"/>
              <a:t>u</a:t>
            </a:r>
            <a:r>
              <a:rPr spc="5" dirty="0"/>
              <a:t> </a:t>
            </a:r>
            <a:r>
              <a:rPr dirty="0"/>
              <a:t>cho</a:t>
            </a:r>
            <a:r>
              <a:rPr spc="-20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spc="-10" dirty="0"/>
              <a:t>Warehouses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500" y="6858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480059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latin typeface="Arial"/>
                <a:cs typeface="Arial"/>
              </a:rPr>
              <a:t>Dữ liệu </a:t>
            </a:r>
            <a:r>
              <a:rPr sz="2800" dirty="0">
                <a:latin typeface="Arial"/>
                <a:cs typeface="Arial"/>
              </a:rPr>
              <a:t>về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khách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hàng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có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thể mua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từ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nhà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cung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cấp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5" dirty="0">
                <a:latin typeface="Arial"/>
                <a:cs typeface="Arial"/>
              </a:rPr>
              <a:t> liệu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9625" y="1920239"/>
            <a:ext cx="5486400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8001000" cy="2057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1600200"/>
            <a:ext cx="8001000" cy="20574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4505">
              <a:lnSpc>
                <a:spcPts val="274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4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thô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thường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phù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hợp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báo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cáo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chi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ti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endParaRPr sz="2400">
              <a:latin typeface="Franklin Gothic Medium"/>
              <a:cs typeface="Franklin Gothic Medium"/>
            </a:endParaRPr>
          </a:p>
          <a:p>
            <a:pPr marL="484505">
              <a:lnSpc>
                <a:spcPts val="274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khai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liệu</a:t>
            </a:r>
            <a:endParaRPr sz="2400">
              <a:latin typeface="Arial"/>
              <a:cs typeface="Arial"/>
            </a:endParaRPr>
          </a:p>
          <a:p>
            <a:pPr marL="484505" marR="470534">
              <a:lnSpc>
                <a:spcPts val="2590"/>
              </a:lnSpc>
              <a:spcBef>
                <a:spcPts val="630"/>
              </a:spcBef>
              <a:tabLst>
                <a:tab pos="3604260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Ví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dụ: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B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đại diện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giới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tính khách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;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213 đại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diện</a:t>
            </a:r>
            <a:r>
              <a:rPr sz="2400" i="1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tuổi; </a:t>
            </a:r>
            <a:r>
              <a:rPr sz="2400" i="1" spc="-10" dirty="0">
                <a:solidFill>
                  <a:srgbClr val="000308"/>
                </a:solidFill>
                <a:latin typeface="Arial"/>
                <a:cs typeface="Arial"/>
              </a:rPr>
              <a:t>999–999–9999</a:t>
            </a:r>
            <a:r>
              <a:rPr sz="2400" i="1" spc="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400" i="1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điện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 thoại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;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eye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color</a:t>
            </a:r>
            <a:r>
              <a:rPr sz="24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gren;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địa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chỉ thư	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  <a:hlinkClick r:id="rId3"/>
              </a:rPr>
              <a:t>WhyMe@GuessWhoIAM.org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200" y="643619"/>
            <a:ext cx="72390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vấn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đề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dữ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 </a:t>
            </a:r>
            <a:r>
              <a:rPr dirty="0">
                <a:latin typeface="Arial"/>
                <a:cs typeface="Arial"/>
              </a:rPr>
              <a:t>tác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200" y="3733800"/>
            <a:ext cx="5459349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412" y="1816100"/>
            <a:ext cx="6384290" cy="4448175"/>
            <a:chOff x="506412" y="1816100"/>
            <a:chExt cx="6384290" cy="4448175"/>
          </a:xfrm>
        </p:grpSpPr>
        <p:sp>
          <p:nvSpPr>
            <p:cNvPr id="3" name="object 3"/>
            <p:cNvSpPr/>
            <p:nvPr/>
          </p:nvSpPr>
          <p:spPr>
            <a:xfrm>
              <a:off x="519112" y="1828800"/>
              <a:ext cx="1722120" cy="4422775"/>
            </a:xfrm>
            <a:custGeom>
              <a:avLst/>
              <a:gdLst/>
              <a:ahLst/>
              <a:cxnLst/>
              <a:rect l="l" t="t" r="r" b="b"/>
              <a:pathLst>
                <a:path w="1722120" h="4422775">
                  <a:moveTo>
                    <a:pt x="1721675" y="0"/>
                  </a:moveTo>
                  <a:lnTo>
                    <a:pt x="1679222" y="659"/>
                  </a:lnTo>
                  <a:lnTo>
                    <a:pt x="1637021" y="2626"/>
                  </a:lnTo>
                  <a:lnTo>
                    <a:pt x="1595085" y="5886"/>
                  </a:lnTo>
                  <a:lnTo>
                    <a:pt x="1553424" y="10425"/>
                  </a:lnTo>
                  <a:lnTo>
                    <a:pt x="1512052" y="16226"/>
                  </a:lnTo>
                  <a:lnTo>
                    <a:pt x="1470978" y="23275"/>
                  </a:lnTo>
                  <a:lnTo>
                    <a:pt x="1430217" y="31556"/>
                  </a:lnTo>
                  <a:lnTo>
                    <a:pt x="1389778" y="41055"/>
                  </a:lnTo>
                  <a:lnTo>
                    <a:pt x="1349674" y="51756"/>
                  </a:lnTo>
                  <a:lnTo>
                    <a:pt x="1309917" y="63644"/>
                  </a:lnTo>
                  <a:lnTo>
                    <a:pt x="1270518" y="76704"/>
                  </a:lnTo>
                  <a:lnTo>
                    <a:pt x="1231490" y="90921"/>
                  </a:lnTo>
                  <a:lnTo>
                    <a:pt x="1192844" y="106279"/>
                  </a:lnTo>
                  <a:lnTo>
                    <a:pt x="1154591" y="122764"/>
                  </a:lnTo>
                  <a:lnTo>
                    <a:pt x="1116744" y="140361"/>
                  </a:lnTo>
                  <a:lnTo>
                    <a:pt x="1079315" y="159053"/>
                  </a:lnTo>
                  <a:lnTo>
                    <a:pt x="1042315" y="178827"/>
                  </a:lnTo>
                  <a:lnTo>
                    <a:pt x="1005755" y="199667"/>
                  </a:lnTo>
                  <a:lnTo>
                    <a:pt x="969649" y="221557"/>
                  </a:lnTo>
                  <a:lnTo>
                    <a:pt x="934007" y="244484"/>
                  </a:lnTo>
                  <a:lnTo>
                    <a:pt x="898841" y="268430"/>
                  </a:lnTo>
                  <a:lnTo>
                    <a:pt x="864164" y="293383"/>
                  </a:lnTo>
                  <a:lnTo>
                    <a:pt x="829986" y="319325"/>
                  </a:lnTo>
                  <a:lnTo>
                    <a:pt x="796320" y="346243"/>
                  </a:lnTo>
                  <a:lnTo>
                    <a:pt x="763178" y="374120"/>
                  </a:lnTo>
                  <a:lnTo>
                    <a:pt x="730571" y="402943"/>
                  </a:lnTo>
                  <a:lnTo>
                    <a:pt x="698511" y="432695"/>
                  </a:lnTo>
                  <a:lnTo>
                    <a:pt x="667010" y="463361"/>
                  </a:lnTo>
                  <a:lnTo>
                    <a:pt x="636079" y="494928"/>
                  </a:lnTo>
                  <a:lnTo>
                    <a:pt x="605731" y="527378"/>
                  </a:lnTo>
                  <a:lnTo>
                    <a:pt x="575977" y="560698"/>
                  </a:lnTo>
                  <a:lnTo>
                    <a:pt x="546829" y="594871"/>
                  </a:lnTo>
                  <a:lnTo>
                    <a:pt x="518299" y="629883"/>
                  </a:lnTo>
                  <a:lnTo>
                    <a:pt x="490398" y="665720"/>
                  </a:lnTo>
                  <a:lnTo>
                    <a:pt x="463139" y="702364"/>
                  </a:lnTo>
                  <a:lnTo>
                    <a:pt x="436533" y="739802"/>
                  </a:lnTo>
                  <a:lnTo>
                    <a:pt x="410591" y="778019"/>
                  </a:lnTo>
                  <a:lnTo>
                    <a:pt x="385327" y="816998"/>
                  </a:lnTo>
                  <a:lnTo>
                    <a:pt x="360751" y="856726"/>
                  </a:lnTo>
                  <a:lnTo>
                    <a:pt x="336875" y="897187"/>
                  </a:lnTo>
                  <a:lnTo>
                    <a:pt x="313711" y="938365"/>
                  </a:lnTo>
                  <a:lnTo>
                    <a:pt x="291271" y="980246"/>
                  </a:lnTo>
                  <a:lnTo>
                    <a:pt x="269567" y="1022814"/>
                  </a:lnTo>
                  <a:lnTo>
                    <a:pt x="248610" y="1066054"/>
                  </a:lnTo>
                  <a:lnTo>
                    <a:pt x="228413" y="1109952"/>
                  </a:lnTo>
                  <a:lnTo>
                    <a:pt x="208986" y="1154492"/>
                  </a:lnTo>
                  <a:lnTo>
                    <a:pt x="190342" y="1199659"/>
                  </a:lnTo>
                  <a:lnTo>
                    <a:pt x="172493" y="1245437"/>
                  </a:lnTo>
                  <a:lnTo>
                    <a:pt x="155450" y="1291812"/>
                  </a:lnTo>
                  <a:lnTo>
                    <a:pt x="139225" y="1338769"/>
                  </a:lnTo>
                  <a:lnTo>
                    <a:pt x="123830" y="1386292"/>
                  </a:lnTo>
                  <a:lnTo>
                    <a:pt x="109277" y="1434366"/>
                  </a:lnTo>
                  <a:lnTo>
                    <a:pt x="95577" y="1482976"/>
                  </a:lnTo>
                  <a:lnTo>
                    <a:pt x="82743" y="1532107"/>
                  </a:lnTo>
                  <a:lnTo>
                    <a:pt x="70786" y="1581743"/>
                  </a:lnTo>
                  <a:lnTo>
                    <a:pt x="59717" y="1631871"/>
                  </a:lnTo>
                  <a:lnTo>
                    <a:pt x="49550" y="1682474"/>
                  </a:lnTo>
                  <a:lnTo>
                    <a:pt x="40294" y="1733537"/>
                  </a:lnTo>
                  <a:lnTo>
                    <a:pt x="31963" y="1785045"/>
                  </a:lnTo>
                  <a:lnTo>
                    <a:pt x="24568" y="1836984"/>
                  </a:lnTo>
                  <a:lnTo>
                    <a:pt x="18120" y="1889337"/>
                  </a:lnTo>
                  <a:lnTo>
                    <a:pt x="12633" y="1942091"/>
                  </a:lnTo>
                  <a:lnTo>
                    <a:pt x="8116" y="1995228"/>
                  </a:lnTo>
                  <a:lnTo>
                    <a:pt x="4583" y="2048736"/>
                  </a:lnTo>
                  <a:lnTo>
                    <a:pt x="2044" y="2102598"/>
                  </a:lnTo>
                  <a:lnTo>
                    <a:pt x="513" y="2156798"/>
                  </a:lnTo>
                  <a:lnTo>
                    <a:pt x="0" y="2211324"/>
                  </a:lnTo>
                  <a:lnTo>
                    <a:pt x="513" y="2265854"/>
                  </a:lnTo>
                  <a:lnTo>
                    <a:pt x="2044" y="2320061"/>
                  </a:lnTo>
                  <a:lnTo>
                    <a:pt x="4583" y="2373928"/>
                  </a:lnTo>
                  <a:lnTo>
                    <a:pt x="8116" y="2427440"/>
                  </a:lnTo>
                  <a:lnTo>
                    <a:pt x="12633" y="2480583"/>
                  </a:lnTo>
                  <a:lnTo>
                    <a:pt x="18120" y="2533341"/>
                  </a:lnTo>
                  <a:lnTo>
                    <a:pt x="24568" y="2585699"/>
                  </a:lnTo>
                  <a:lnTo>
                    <a:pt x="31963" y="2637642"/>
                  </a:lnTo>
                  <a:lnTo>
                    <a:pt x="40294" y="2689155"/>
                  </a:lnTo>
                  <a:lnTo>
                    <a:pt x="49550" y="2740222"/>
                  </a:lnTo>
                  <a:lnTo>
                    <a:pt x="59717" y="2790829"/>
                  </a:lnTo>
                  <a:lnTo>
                    <a:pt x="70786" y="2840960"/>
                  </a:lnTo>
                  <a:lnTo>
                    <a:pt x="82743" y="2890601"/>
                  </a:lnTo>
                  <a:lnTo>
                    <a:pt x="95577" y="2939735"/>
                  </a:lnTo>
                  <a:lnTo>
                    <a:pt x="109277" y="2988349"/>
                  </a:lnTo>
                  <a:lnTo>
                    <a:pt x="123830" y="3036426"/>
                  </a:lnTo>
                  <a:lnTo>
                    <a:pt x="139225" y="3083953"/>
                  </a:lnTo>
                  <a:lnTo>
                    <a:pt x="155450" y="3130912"/>
                  </a:lnTo>
                  <a:lnTo>
                    <a:pt x="172493" y="3177290"/>
                  </a:lnTo>
                  <a:lnTo>
                    <a:pt x="190342" y="3223072"/>
                  </a:lnTo>
                  <a:lnTo>
                    <a:pt x="208986" y="3268241"/>
                  </a:lnTo>
                  <a:lnTo>
                    <a:pt x="228413" y="3312783"/>
                  </a:lnTo>
                  <a:lnTo>
                    <a:pt x="248610" y="3356684"/>
                  </a:lnTo>
                  <a:lnTo>
                    <a:pt x="269567" y="3399927"/>
                  </a:lnTo>
                  <a:lnTo>
                    <a:pt x="291271" y="3442497"/>
                  </a:lnTo>
                  <a:lnTo>
                    <a:pt x="313711" y="3484380"/>
                  </a:lnTo>
                  <a:lnTo>
                    <a:pt x="336875" y="3525560"/>
                  </a:lnTo>
                  <a:lnTo>
                    <a:pt x="360751" y="3566023"/>
                  </a:lnTo>
                  <a:lnTo>
                    <a:pt x="385327" y="3605752"/>
                  </a:lnTo>
                  <a:lnTo>
                    <a:pt x="410591" y="3644734"/>
                  </a:lnTo>
                  <a:lnTo>
                    <a:pt x="436533" y="3682952"/>
                  </a:lnTo>
                  <a:lnTo>
                    <a:pt x="463139" y="3720392"/>
                  </a:lnTo>
                  <a:lnTo>
                    <a:pt x="490398" y="3757038"/>
                  </a:lnTo>
                  <a:lnTo>
                    <a:pt x="518299" y="3792875"/>
                  </a:lnTo>
                  <a:lnTo>
                    <a:pt x="546829" y="3827889"/>
                  </a:lnTo>
                  <a:lnTo>
                    <a:pt x="575977" y="3862064"/>
                  </a:lnTo>
                  <a:lnTo>
                    <a:pt x="605731" y="3895385"/>
                  </a:lnTo>
                  <a:lnTo>
                    <a:pt x="636079" y="3927836"/>
                  </a:lnTo>
                  <a:lnTo>
                    <a:pt x="667010" y="3959403"/>
                  </a:lnTo>
                  <a:lnTo>
                    <a:pt x="698511" y="3990071"/>
                  </a:lnTo>
                  <a:lnTo>
                    <a:pt x="730571" y="4019824"/>
                  </a:lnTo>
                  <a:lnTo>
                    <a:pt x="763178" y="4048647"/>
                  </a:lnTo>
                  <a:lnTo>
                    <a:pt x="796320" y="4076525"/>
                  </a:lnTo>
                  <a:lnTo>
                    <a:pt x="829986" y="4103444"/>
                  </a:lnTo>
                  <a:lnTo>
                    <a:pt x="864164" y="4129387"/>
                  </a:lnTo>
                  <a:lnTo>
                    <a:pt x="898841" y="4154340"/>
                  </a:lnTo>
                  <a:lnTo>
                    <a:pt x="934007" y="4178287"/>
                  </a:lnTo>
                  <a:lnTo>
                    <a:pt x="969649" y="4201214"/>
                  </a:lnTo>
                  <a:lnTo>
                    <a:pt x="1005755" y="4223105"/>
                  </a:lnTo>
                  <a:lnTo>
                    <a:pt x="1042315" y="4243945"/>
                  </a:lnTo>
                  <a:lnTo>
                    <a:pt x="1079315" y="4263719"/>
                  </a:lnTo>
                  <a:lnTo>
                    <a:pt x="1116744" y="4282412"/>
                  </a:lnTo>
                  <a:lnTo>
                    <a:pt x="1154591" y="4300009"/>
                  </a:lnTo>
                  <a:lnTo>
                    <a:pt x="1192844" y="4316494"/>
                  </a:lnTo>
                  <a:lnTo>
                    <a:pt x="1231490" y="4331853"/>
                  </a:lnTo>
                  <a:lnTo>
                    <a:pt x="1270518" y="4346069"/>
                  </a:lnTo>
                  <a:lnTo>
                    <a:pt x="1309917" y="4359130"/>
                  </a:lnTo>
                  <a:lnTo>
                    <a:pt x="1349674" y="4371018"/>
                  </a:lnTo>
                  <a:lnTo>
                    <a:pt x="1389778" y="4381719"/>
                  </a:lnTo>
                  <a:lnTo>
                    <a:pt x="1430217" y="4391218"/>
                  </a:lnTo>
                  <a:lnTo>
                    <a:pt x="1470978" y="4399499"/>
                  </a:lnTo>
                  <a:lnTo>
                    <a:pt x="1512052" y="4406548"/>
                  </a:lnTo>
                  <a:lnTo>
                    <a:pt x="1553424" y="4412349"/>
                  </a:lnTo>
                  <a:lnTo>
                    <a:pt x="1595085" y="4416888"/>
                  </a:lnTo>
                  <a:lnTo>
                    <a:pt x="1637021" y="4420148"/>
                  </a:lnTo>
                  <a:lnTo>
                    <a:pt x="1679222" y="4422115"/>
                  </a:lnTo>
                  <a:lnTo>
                    <a:pt x="1721675" y="4422775"/>
                  </a:lnTo>
                  <a:lnTo>
                    <a:pt x="172167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9112" y="1828800"/>
              <a:ext cx="1722120" cy="4422775"/>
            </a:xfrm>
            <a:custGeom>
              <a:avLst/>
              <a:gdLst/>
              <a:ahLst/>
              <a:cxnLst/>
              <a:rect l="l" t="t" r="r" b="b"/>
              <a:pathLst>
                <a:path w="1722120" h="4422775">
                  <a:moveTo>
                    <a:pt x="1721675" y="4422775"/>
                  </a:moveTo>
                  <a:lnTo>
                    <a:pt x="1679222" y="4422115"/>
                  </a:lnTo>
                  <a:lnTo>
                    <a:pt x="1637021" y="4420148"/>
                  </a:lnTo>
                  <a:lnTo>
                    <a:pt x="1595085" y="4416888"/>
                  </a:lnTo>
                  <a:lnTo>
                    <a:pt x="1553424" y="4412349"/>
                  </a:lnTo>
                  <a:lnTo>
                    <a:pt x="1512052" y="4406548"/>
                  </a:lnTo>
                  <a:lnTo>
                    <a:pt x="1470978" y="4399499"/>
                  </a:lnTo>
                  <a:lnTo>
                    <a:pt x="1430217" y="4391218"/>
                  </a:lnTo>
                  <a:lnTo>
                    <a:pt x="1389778" y="4381719"/>
                  </a:lnTo>
                  <a:lnTo>
                    <a:pt x="1349674" y="4371018"/>
                  </a:lnTo>
                  <a:lnTo>
                    <a:pt x="1309917" y="4359130"/>
                  </a:lnTo>
                  <a:lnTo>
                    <a:pt x="1270518" y="4346069"/>
                  </a:lnTo>
                  <a:lnTo>
                    <a:pt x="1231490" y="4331853"/>
                  </a:lnTo>
                  <a:lnTo>
                    <a:pt x="1192844" y="4316494"/>
                  </a:lnTo>
                  <a:lnTo>
                    <a:pt x="1154591" y="4300009"/>
                  </a:lnTo>
                  <a:lnTo>
                    <a:pt x="1116744" y="4282412"/>
                  </a:lnTo>
                  <a:lnTo>
                    <a:pt x="1079315" y="4263719"/>
                  </a:lnTo>
                  <a:lnTo>
                    <a:pt x="1042315" y="4243945"/>
                  </a:lnTo>
                  <a:lnTo>
                    <a:pt x="1005755" y="4223105"/>
                  </a:lnTo>
                  <a:lnTo>
                    <a:pt x="969649" y="4201214"/>
                  </a:lnTo>
                  <a:lnTo>
                    <a:pt x="934007" y="4178287"/>
                  </a:lnTo>
                  <a:lnTo>
                    <a:pt x="898841" y="4154340"/>
                  </a:lnTo>
                  <a:lnTo>
                    <a:pt x="864164" y="4129387"/>
                  </a:lnTo>
                  <a:lnTo>
                    <a:pt x="829986" y="4103444"/>
                  </a:lnTo>
                  <a:lnTo>
                    <a:pt x="796320" y="4076525"/>
                  </a:lnTo>
                  <a:lnTo>
                    <a:pt x="763178" y="4048647"/>
                  </a:lnTo>
                  <a:lnTo>
                    <a:pt x="730571" y="4019824"/>
                  </a:lnTo>
                  <a:lnTo>
                    <a:pt x="698511" y="3990071"/>
                  </a:lnTo>
                  <a:lnTo>
                    <a:pt x="667010" y="3959403"/>
                  </a:lnTo>
                  <a:lnTo>
                    <a:pt x="636079" y="3927836"/>
                  </a:lnTo>
                  <a:lnTo>
                    <a:pt x="605731" y="3895385"/>
                  </a:lnTo>
                  <a:lnTo>
                    <a:pt x="575977" y="3862064"/>
                  </a:lnTo>
                  <a:lnTo>
                    <a:pt x="546829" y="3827889"/>
                  </a:lnTo>
                  <a:lnTo>
                    <a:pt x="518299" y="3792875"/>
                  </a:lnTo>
                  <a:lnTo>
                    <a:pt x="490398" y="3757038"/>
                  </a:lnTo>
                  <a:lnTo>
                    <a:pt x="463139" y="3720392"/>
                  </a:lnTo>
                  <a:lnTo>
                    <a:pt x="436533" y="3682952"/>
                  </a:lnTo>
                  <a:lnTo>
                    <a:pt x="410591" y="3644734"/>
                  </a:lnTo>
                  <a:lnTo>
                    <a:pt x="385327" y="3605752"/>
                  </a:lnTo>
                  <a:lnTo>
                    <a:pt x="360751" y="3566023"/>
                  </a:lnTo>
                  <a:lnTo>
                    <a:pt x="336875" y="3525560"/>
                  </a:lnTo>
                  <a:lnTo>
                    <a:pt x="313711" y="3484380"/>
                  </a:lnTo>
                  <a:lnTo>
                    <a:pt x="291271" y="3442497"/>
                  </a:lnTo>
                  <a:lnTo>
                    <a:pt x="269567" y="3399927"/>
                  </a:lnTo>
                  <a:lnTo>
                    <a:pt x="248610" y="3356684"/>
                  </a:lnTo>
                  <a:lnTo>
                    <a:pt x="228413" y="3312783"/>
                  </a:lnTo>
                  <a:lnTo>
                    <a:pt x="208986" y="3268241"/>
                  </a:lnTo>
                  <a:lnTo>
                    <a:pt x="190342" y="3223072"/>
                  </a:lnTo>
                  <a:lnTo>
                    <a:pt x="172493" y="3177290"/>
                  </a:lnTo>
                  <a:lnTo>
                    <a:pt x="155450" y="3130912"/>
                  </a:lnTo>
                  <a:lnTo>
                    <a:pt x="139225" y="3083953"/>
                  </a:lnTo>
                  <a:lnTo>
                    <a:pt x="123830" y="3036426"/>
                  </a:lnTo>
                  <a:lnTo>
                    <a:pt x="109277" y="2988349"/>
                  </a:lnTo>
                  <a:lnTo>
                    <a:pt x="95577" y="2939735"/>
                  </a:lnTo>
                  <a:lnTo>
                    <a:pt x="82743" y="2890601"/>
                  </a:lnTo>
                  <a:lnTo>
                    <a:pt x="70786" y="2840960"/>
                  </a:lnTo>
                  <a:lnTo>
                    <a:pt x="59717" y="2790829"/>
                  </a:lnTo>
                  <a:lnTo>
                    <a:pt x="49550" y="2740222"/>
                  </a:lnTo>
                  <a:lnTo>
                    <a:pt x="40294" y="2689155"/>
                  </a:lnTo>
                  <a:lnTo>
                    <a:pt x="31963" y="2637642"/>
                  </a:lnTo>
                  <a:lnTo>
                    <a:pt x="24568" y="2585699"/>
                  </a:lnTo>
                  <a:lnTo>
                    <a:pt x="18120" y="2533341"/>
                  </a:lnTo>
                  <a:lnTo>
                    <a:pt x="12633" y="2480583"/>
                  </a:lnTo>
                  <a:lnTo>
                    <a:pt x="8116" y="2427440"/>
                  </a:lnTo>
                  <a:lnTo>
                    <a:pt x="4583" y="2373928"/>
                  </a:lnTo>
                  <a:lnTo>
                    <a:pt x="2044" y="2320061"/>
                  </a:lnTo>
                  <a:lnTo>
                    <a:pt x="513" y="2265854"/>
                  </a:lnTo>
                  <a:lnTo>
                    <a:pt x="0" y="2211324"/>
                  </a:lnTo>
                  <a:lnTo>
                    <a:pt x="513" y="2156798"/>
                  </a:lnTo>
                  <a:lnTo>
                    <a:pt x="2044" y="2102598"/>
                  </a:lnTo>
                  <a:lnTo>
                    <a:pt x="4583" y="2048736"/>
                  </a:lnTo>
                  <a:lnTo>
                    <a:pt x="8116" y="1995228"/>
                  </a:lnTo>
                  <a:lnTo>
                    <a:pt x="12633" y="1942091"/>
                  </a:lnTo>
                  <a:lnTo>
                    <a:pt x="18120" y="1889337"/>
                  </a:lnTo>
                  <a:lnTo>
                    <a:pt x="24568" y="1836984"/>
                  </a:lnTo>
                  <a:lnTo>
                    <a:pt x="31963" y="1785045"/>
                  </a:lnTo>
                  <a:lnTo>
                    <a:pt x="40294" y="1733537"/>
                  </a:lnTo>
                  <a:lnTo>
                    <a:pt x="49550" y="1682474"/>
                  </a:lnTo>
                  <a:lnTo>
                    <a:pt x="59717" y="1631871"/>
                  </a:lnTo>
                  <a:lnTo>
                    <a:pt x="70786" y="1581743"/>
                  </a:lnTo>
                  <a:lnTo>
                    <a:pt x="82743" y="1532107"/>
                  </a:lnTo>
                  <a:lnTo>
                    <a:pt x="95577" y="1482976"/>
                  </a:lnTo>
                  <a:lnTo>
                    <a:pt x="109277" y="1434366"/>
                  </a:lnTo>
                  <a:lnTo>
                    <a:pt x="123830" y="1386292"/>
                  </a:lnTo>
                  <a:lnTo>
                    <a:pt x="139225" y="1338769"/>
                  </a:lnTo>
                  <a:lnTo>
                    <a:pt x="155450" y="1291812"/>
                  </a:lnTo>
                  <a:lnTo>
                    <a:pt x="172493" y="1245437"/>
                  </a:lnTo>
                  <a:lnTo>
                    <a:pt x="190342" y="1199659"/>
                  </a:lnTo>
                  <a:lnTo>
                    <a:pt x="208986" y="1154492"/>
                  </a:lnTo>
                  <a:lnTo>
                    <a:pt x="228413" y="1109952"/>
                  </a:lnTo>
                  <a:lnTo>
                    <a:pt x="248610" y="1066054"/>
                  </a:lnTo>
                  <a:lnTo>
                    <a:pt x="269567" y="1022814"/>
                  </a:lnTo>
                  <a:lnTo>
                    <a:pt x="291271" y="980246"/>
                  </a:lnTo>
                  <a:lnTo>
                    <a:pt x="313711" y="938365"/>
                  </a:lnTo>
                  <a:lnTo>
                    <a:pt x="336875" y="897187"/>
                  </a:lnTo>
                  <a:lnTo>
                    <a:pt x="360751" y="856726"/>
                  </a:lnTo>
                  <a:lnTo>
                    <a:pt x="385327" y="816998"/>
                  </a:lnTo>
                  <a:lnTo>
                    <a:pt x="410591" y="778019"/>
                  </a:lnTo>
                  <a:lnTo>
                    <a:pt x="436533" y="739802"/>
                  </a:lnTo>
                  <a:lnTo>
                    <a:pt x="463139" y="702364"/>
                  </a:lnTo>
                  <a:lnTo>
                    <a:pt x="490398" y="665720"/>
                  </a:lnTo>
                  <a:lnTo>
                    <a:pt x="518299" y="629883"/>
                  </a:lnTo>
                  <a:lnTo>
                    <a:pt x="546829" y="594871"/>
                  </a:lnTo>
                  <a:lnTo>
                    <a:pt x="575977" y="560698"/>
                  </a:lnTo>
                  <a:lnTo>
                    <a:pt x="605731" y="527378"/>
                  </a:lnTo>
                  <a:lnTo>
                    <a:pt x="636079" y="494928"/>
                  </a:lnTo>
                  <a:lnTo>
                    <a:pt x="667010" y="463361"/>
                  </a:lnTo>
                  <a:lnTo>
                    <a:pt x="698511" y="432695"/>
                  </a:lnTo>
                  <a:lnTo>
                    <a:pt x="730571" y="402943"/>
                  </a:lnTo>
                  <a:lnTo>
                    <a:pt x="763178" y="374120"/>
                  </a:lnTo>
                  <a:lnTo>
                    <a:pt x="796320" y="346243"/>
                  </a:lnTo>
                  <a:lnTo>
                    <a:pt x="829986" y="319325"/>
                  </a:lnTo>
                  <a:lnTo>
                    <a:pt x="864164" y="293383"/>
                  </a:lnTo>
                  <a:lnTo>
                    <a:pt x="898841" y="268430"/>
                  </a:lnTo>
                  <a:lnTo>
                    <a:pt x="934007" y="244484"/>
                  </a:lnTo>
                  <a:lnTo>
                    <a:pt x="969649" y="221557"/>
                  </a:lnTo>
                  <a:lnTo>
                    <a:pt x="1005755" y="199667"/>
                  </a:lnTo>
                  <a:lnTo>
                    <a:pt x="1042315" y="178827"/>
                  </a:lnTo>
                  <a:lnTo>
                    <a:pt x="1079315" y="159053"/>
                  </a:lnTo>
                  <a:lnTo>
                    <a:pt x="1116744" y="140361"/>
                  </a:lnTo>
                  <a:lnTo>
                    <a:pt x="1154591" y="122764"/>
                  </a:lnTo>
                  <a:lnTo>
                    <a:pt x="1192844" y="106279"/>
                  </a:lnTo>
                  <a:lnTo>
                    <a:pt x="1231490" y="90921"/>
                  </a:lnTo>
                  <a:lnTo>
                    <a:pt x="1270518" y="76704"/>
                  </a:lnTo>
                  <a:lnTo>
                    <a:pt x="1309917" y="63644"/>
                  </a:lnTo>
                  <a:lnTo>
                    <a:pt x="1349674" y="51756"/>
                  </a:lnTo>
                  <a:lnTo>
                    <a:pt x="1389778" y="41055"/>
                  </a:lnTo>
                  <a:lnTo>
                    <a:pt x="1430217" y="31556"/>
                  </a:lnTo>
                  <a:lnTo>
                    <a:pt x="1470978" y="23275"/>
                  </a:lnTo>
                  <a:lnTo>
                    <a:pt x="1512052" y="16226"/>
                  </a:lnTo>
                  <a:lnTo>
                    <a:pt x="1553424" y="10425"/>
                  </a:lnTo>
                  <a:lnTo>
                    <a:pt x="1595085" y="5886"/>
                  </a:lnTo>
                  <a:lnTo>
                    <a:pt x="1637021" y="2626"/>
                  </a:lnTo>
                  <a:lnTo>
                    <a:pt x="1679222" y="659"/>
                  </a:lnTo>
                  <a:lnTo>
                    <a:pt x="1721675" y="0"/>
                  </a:lnTo>
                  <a:lnTo>
                    <a:pt x="1721675" y="2211324"/>
                  </a:lnTo>
                  <a:lnTo>
                    <a:pt x="1721675" y="44227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09800" y="1828736"/>
              <a:ext cx="4679950" cy="4307205"/>
            </a:xfrm>
            <a:custGeom>
              <a:avLst/>
              <a:gdLst/>
              <a:ahLst/>
              <a:cxnLst/>
              <a:rect l="l" t="t" r="r" b="b"/>
              <a:pathLst>
                <a:path w="4679950" h="4307205">
                  <a:moveTo>
                    <a:pt x="4679950" y="0"/>
                  </a:moveTo>
                  <a:lnTo>
                    <a:pt x="0" y="0"/>
                  </a:lnTo>
                  <a:lnTo>
                    <a:pt x="0" y="4306951"/>
                  </a:lnTo>
                  <a:lnTo>
                    <a:pt x="4679950" y="4306951"/>
                  </a:lnTo>
                  <a:lnTo>
                    <a:pt x="4679950" y="0"/>
                  </a:lnTo>
                  <a:close/>
                </a:path>
              </a:pathLst>
            </a:custGeom>
            <a:solidFill>
              <a:srgbClr val="FFFDE1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828736"/>
              <a:ext cx="4679950" cy="4307205"/>
            </a:xfrm>
            <a:custGeom>
              <a:avLst/>
              <a:gdLst/>
              <a:ahLst/>
              <a:cxnLst/>
              <a:rect l="l" t="t" r="r" b="b"/>
              <a:pathLst>
                <a:path w="4679950" h="4307205">
                  <a:moveTo>
                    <a:pt x="0" y="4306951"/>
                  </a:moveTo>
                  <a:lnTo>
                    <a:pt x="4679950" y="4306951"/>
                  </a:lnTo>
                  <a:lnTo>
                    <a:pt x="4679950" y="0"/>
                  </a:lnTo>
                  <a:lnTo>
                    <a:pt x="0" y="0"/>
                  </a:lnTo>
                  <a:lnTo>
                    <a:pt x="0" y="4306951"/>
                  </a:lnTo>
                  <a:close/>
                </a:path>
              </a:pathLst>
            </a:custGeom>
            <a:ln w="3175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92857" y="2172080"/>
            <a:ext cx="1498600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7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doanh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nghiệp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lượng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lớn</a:t>
            </a:r>
            <a:r>
              <a:rPr sz="24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76450" y="4498975"/>
            <a:ext cx="6845300" cy="1708150"/>
            <a:chOff x="1576450" y="4498975"/>
            <a:chExt cx="6845300" cy="1708150"/>
          </a:xfrm>
        </p:grpSpPr>
        <p:sp>
          <p:nvSpPr>
            <p:cNvPr id="9" name="object 9"/>
            <p:cNvSpPr/>
            <p:nvPr/>
          </p:nvSpPr>
          <p:spPr>
            <a:xfrm>
              <a:off x="1589150" y="4511675"/>
              <a:ext cx="655320" cy="1666875"/>
            </a:xfrm>
            <a:custGeom>
              <a:avLst/>
              <a:gdLst/>
              <a:ahLst/>
              <a:cxnLst/>
              <a:rect l="l" t="t" r="r" b="b"/>
              <a:pathLst>
                <a:path w="655319" h="1666875">
                  <a:moveTo>
                    <a:pt x="654812" y="0"/>
                  </a:moveTo>
                  <a:lnTo>
                    <a:pt x="613394" y="1639"/>
                  </a:lnTo>
                  <a:lnTo>
                    <a:pt x="572663" y="6493"/>
                  </a:lnTo>
                  <a:lnTo>
                    <a:pt x="532693" y="14463"/>
                  </a:lnTo>
                  <a:lnTo>
                    <a:pt x="493562" y="25452"/>
                  </a:lnTo>
                  <a:lnTo>
                    <a:pt x="455346" y="39363"/>
                  </a:lnTo>
                  <a:lnTo>
                    <a:pt x="418123" y="56097"/>
                  </a:lnTo>
                  <a:lnTo>
                    <a:pt x="381967" y="75556"/>
                  </a:lnTo>
                  <a:lnTo>
                    <a:pt x="346957" y="97645"/>
                  </a:lnTo>
                  <a:lnTo>
                    <a:pt x="313169" y="122264"/>
                  </a:lnTo>
                  <a:lnTo>
                    <a:pt x="280680" y="149316"/>
                  </a:lnTo>
                  <a:lnTo>
                    <a:pt x="249566" y="178703"/>
                  </a:lnTo>
                  <a:lnTo>
                    <a:pt x="219903" y="210328"/>
                  </a:lnTo>
                  <a:lnTo>
                    <a:pt x="191770" y="244093"/>
                  </a:lnTo>
                  <a:lnTo>
                    <a:pt x="165241" y="279901"/>
                  </a:lnTo>
                  <a:lnTo>
                    <a:pt x="140394" y="317654"/>
                  </a:lnTo>
                  <a:lnTo>
                    <a:pt x="117305" y="357254"/>
                  </a:lnTo>
                  <a:lnTo>
                    <a:pt x="96052" y="398604"/>
                  </a:lnTo>
                  <a:lnTo>
                    <a:pt x="76711" y="441605"/>
                  </a:lnTo>
                  <a:lnTo>
                    <a:pt x="59357" y="486161"/>
                  </a:lnTo>
                  <a:lnTo>
                    <a:pt x="44069" y="532174"/>
                  </a:lnTo>
                  <a:lnTo>
                    <a:pt x="30923" y="579546"/>
                  </a:lnTo>
                  <a:lnTo>
                    <a:pt x="19995" y="628179"/>
                  </a:lnTo>
                  <a:lnTo>
                    <a:pt x="11362" y="677976"/>
                  </a:lnTo>
                  <a:lnTo>
                    <a:pt x="5101" y="728839"/>
                  </a:lnTo>
                  <a:lnTo>
                    <a:pt x="1288" y="780671"/>
                  </a:lnTo>
                  <a:lnTo>
                    <a:pt x="0" y="833374"/>
                  </a:lnTo>
                  <a:lnTo>
                    <a:pt x="1288" y="886089"/>
                  </a:lnTo>
                  <a:lnTo>
                    <a:pt x="5101" y="937932"/>
                  </a:lnTo>
                  <a:lnTo>
                    <a:pt x="11362" y="988807"/>
                  </a:lnTo>
                  <a:lnTo>
                    <a:pt x="19995" y="1038614"/>
                  </a:lnTo>
                  <a:lnTo>
                    <a:pt x="30923" y="1087257"/>
                  </a:lnTo>
                  <a:lnTo>
                    <a:pt x="44069" y="1134637"/>
                  </a:lnTo>
                  <a:lnTo>
                    <a:pt x="59357" y="1180658"/>
                  </a:lnTo>
                  <a:lnTo>
                    <a:pt x="76711" y="1225221"/>
                  </a:lnTo>
                  <a:lnTo>
                    <a:pt x="96052" y="1268229"/>
                  </a:lnTo>
                  <a:lnTo>
                    <a:pt x="117305" y="1309585"/>
                  </a:lnTo>
                  <a:lnTo>
                    <a:pt x="140394" y="1349190"/>
                  </a:lnTo>
                  <a:lnTo>
                    <a:pt x="165241" y="1386948"/>
                  </a:lnTo>
                  <a:lnTo>
                    <a:pt x="191769" y="1422760"/>
                  </a:lnTo>
                  <a:lnTo>
                    <a:pt x="219903" y="1456529"/>
                  </a:lnTo>
                  <a:lnTo>
                    <a:pt x="249566" y="1488157"/>
                  </a:lnTo>
                  <a:lnTo>
                    <a:pt x="280680" y="1517548"/>
                  </a:lnTo>
                  <a:lnTo>
                    <a:pt x="313169" y="1544602"/>
                  </a:lnTo>
                  <a:lnTo>
                    <a:pt x="346957" y="1569223"/>
                  </a:lnTo>
                  <a:lnTo>
                    <a:pt x="381967" y="1591313"/>
                  </a:lnTo>
                  <a:lnTo>
                    <a:pt x="418123" y="1610774"/>
                  </a:lnTo>
                  <a:lnTo>
                    <a:pt x="455346" y="1627509"/>
                  </a:lnTo>
                  <a:lnTo>
                    <a:pt x="493562" y="1641421"/>
                  </a:lnTo>
                  <a:lnTo>
                    <a:pt x="532693" y="1652410"/>
                  </a:lnTo>
                  <a:lnTo>
                    <a:pt x="572663" y="1660381"/>
                  </a:lnTo>
                  <a:lnTo>
                    <a:pt x="613394" y="1665235"/>
                  </a:lnTo>
                  <a:lnTo>
                    <a:pt x="654812" y="1666875"/>
                  </a:lnTo>
                  <a:lnTo>
                    <a:pt x="654812" y="0"/>
                  </a:lnTo>
                  <a:close/>
                </a:path>
              </a:pathLst>
            </a:custGeom>
            <a:solidFill>
              <a:srgbClr val="FFF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9150" y="4511675"/>
              <a:ext cx="655320" cy="1666875"/>
            </a:xfrm>
            <a:custGeom>
              <a:avLst/>
              <a:gdLst/>
              <a:ahLst/>
              <a:cxnLst/>
              <a:rect l="l" t="t" r="r" b="b"/>
              <a:pathLst>
                <a:path w="655319" h="1666875">
                  <a:moveTo>
                    <a:pt x="654812" y="1666875"/>
                  </a:moveTo>
                  <a:lnTo>
                    <a:pt x="613394" y="1665235"/>
                  </a:lnTo>
                  <a:lnTo>
                    <a:pt x="572663" y="1660381"/>
                  </a:lnTo>
                  <a:lnTo>
                    <a:pt x="532693" y="1652410"/>
                  </a:lnTo>
                  <a:lnTo>
                    <a:pt x="493562" y="1641421"/>
                  </a:lnTo>
                  <a:lnTo>
                    <a:pt x="455346" y="1627509"/>
                  </a:lnTo>
                  <a:lnTo>
                    <a:pt x="418123" y="1610774"/>
                  </a:lnTo>
                  <a:lnTo>
                    <a:pt x="381967" y="1591313"/>
                  </a:lnTo>
                  <a:lnTo>
                    <a:pt x="346957" y="1569223"/>
                  </a:lnTo>
                  <a:lnTo>
                    <a:pt x="313169" y="1544602"/>
                  </a:lnTo>
                  <a:lnTo>
                    <a:pt x="280680" y="1517548"/>
                  </a:lnTo>
                  <a:lnTo>
                    <a:pt x="249566" y="1488157"/>
                  </a:lnTo>
                  <a:lnTo>
                    <a:pt x="219903" y="1456529"/>
                  </a:lnTo>
                  <a:lnTo>
                    <a:pt x="191769" y="1422760"/>
                  </a:lnTo>
                  <a:lnTo>
                    <a:pt x="165241" y="1386948"/>
                  </a:lnTo>
                  <a:lnTo>
                    <a:pt x="140394" y="1349190"/>
                  </a:lnTo>
                  <a:lnTo>
                    <a:pt x="117305" y="1309585"/>
                  </a:lnTo>
                  <a:lnTo>
                    <a:pt x="96052" y="1268229"/>
                  </a:lnTo>
                  <a:lnTo>
                    <a:pt x="76711" y="1225221"/>
                  </a:lnTo>
                  <a:lnTo>
                    <a:pt x="59357" y="1180658"/>
                  </a:lnTo>
                  <a:lnTo>
                    <a:pt x="44069" y="1134637"/>
                  </a:lnTo>
                  <a:lnTo>
                    <a:pt x="30923" y="1087257"/>
                  </a:lnTo>
                  <a:lnTo>
                    <a:pt x="19995" y="1038614"/>
                  </a:lnTo>
                  <a:lnTo>
                    <a:pt x="11362" y="988807"/>
                  </a:lnTo>
                  <a:lnTo>
                    <a:pt x="5101" y="937932"/>
                  </a:lnTo>
                  <a:lnTo>
                    <a:pt x="1288" y="886089"/>
                  </a:lnTo>
                  <a:lnTo>
                    <a:pt x="0" y="833374"/>
                  </a:lnTo>
                  <a:lnTo>
                    <a:pt x="1288" y="780671"/>
                  </a:lnTo>
                  <a:lnTo>
                    <a:pt x="5101" y="728839"/>
                  </a:lnTo>
                  <a:lnTo>
                    <a:pt x="11362" y="677976"/>
                  </a:lnTo>
                  <a:lnTo>
                    <a:pt x="19995" y="628179"/>
                  </a:lnTo>
                  <a:lnTo>
                    <a:pt x="30923" y="579546"/>
                  </a:lnTo>
                  <a:lnTo>
                    <a:pt x="44069" y="532174"/>
                  </a:lnTo>
                  <a:lnTo>
                    <a:pt x="59357" y="486161"/>
                  </a:lnTo>
                  <a:lnTo>
                    <a:pt x="76711" y="441605"/>
                  </a:lnTo>
                  <a:lnTo>
                    <a:pt x="96052" y="398604"/>
                  </a:lnTo>
                  <a:lnTo>
                    <a:pt x="117305" y="357254"/>
                  </a:lnTo>
                  <a:lnTo>
                    <a:pt x="140394" y="317654"/>
                  </a:lnTo>
                  <a:lnTo>
                    <a:pt x="165241" y="279901"/>
                  </a:lnTo>
                  <a:lnTo>
                    <a:pt x="191770" y="244093"/>
                  </a:lnTo>
                  <a:lnTo>
                    <a:pt x="219903" y="210328"/>
                  </a:lnTo>
                  <a:lnTo>
                    <a:pt x="249566" y="178703"/>
                  </a:lnTo>
                  <a:lnTo>
                    <a:pt x="280680" y="149316"/>
                  </a:lnTo>
                  <a:lnTo>
                    <a:pt x="313169" y="122264"/>
                  </a:lnTo>
                  <a:lnTo>
                    <a:pt x="346957" y="97645"/>
                  </a:lnTo>
                  <a:lnTo>
                    <a:pt x="381967" y="75556"/>
                  </a:lnTo>
                  <a:lnTo>
                    <a:pt x="418123" y="56097"/>
                  </a:lnTo>
                  <a:lnTo>
                    <a:pt x="455346" y="39363"/>
                  </a:lnTo>
                  <a:lnTo>
                    <a:pt x="493562" y="25452"/>
                  </a:lnTo>
                  <a:lnTo>
                    <a:pt x="532693" y="14463"/>
                  </a:lnTo>
                  <a:lnTo>
                    <a:pt x="572663" y="6493"/>
                  </a:lnTo>
                  <a:lnTo>
                    <a:pt x="613394" y="1639"/>
                  </a:lnTo>
                  <a:lnTo>
                    <a:pt x="654812" y="0"/>
                  </a:lnTo>
                  <a:lnTo>
                    <a:pt x="654812" y="833501"/>
                  </a:lnTo>
                  <a:lnTo>
                    <a:pt x="654812" y="16668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9324" y="4511675"/>
              <a:ext cx="6189726" cy="16827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19324" y="4511675"/>
              <a:ext cx="6189980" cy="1682750"/>
            </a:xfrm>
            <a:custGeom>
              <a:avLst/>
              <a:gdLst/>
              <a:ahLst/>
              <a:cxnLst/>
              <a:rect l="l" t="t" r="r" b="b"/>
              <a:pathLst>
                <a:path w="6189980" h="1682750">
                  <a:moveTo>
                    <a:pt x="0" y="1682750"/>
                  </a:moveTo>
                  <a:lnTo>
                    <a:pt x="6189726" y="1682750"/>
                  </a:lnTo>
                  <a:lnTo>
                    <a:pt x="6189726" y="0"/>
                  </a:lnTo>
                  <a:lnTo>
                    <a:pt x="0" y="0"/>
                  </a:lnTo>
                  <a:lnTo>
                    <a:pt x="0" y="168275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02255" y="4638802"/>
            <a:ext cx="2839720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mẫu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quan trọng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24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giá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trị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bị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chôn vùi trong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đó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18915" y="1816100"/>
            <a:ext cx="4451985" cy="2708275"/>
            <a:chOff x="4018915" y="1816100"/>
            <a:chExt cx="4451985" cy="270827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1615" y="1828800"/>
              <a:ext cx="4426585" cy="26826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031615" y="1828800"/>
              <a:ext cx="4426585" cy="2682875"/>
            </a:xfrm>
            <a:custGeom>
              <a:avLst/>
              <a:gdLst/>
              <a:ahLst/>
              <a:cxnLst/>
              <a:rect l="l" t="t" r="r" b="b"/>
              <a:pathLst>
                <a:path w="4426584" h="2682875">
                  <a:moveTo>
                    <a:pt x="0" y="2682621"/>
                  </a:moveTo>
                  <a:lnTo>
                    <a:pt x="4426585" y="2682621"/>
                  </a:lnTo>
                  <a:lnTo>
                    <a:pt x="4426585" y="0"/>
                  </a:lnTo>
                  <a:lnTo>
                    <a:pt x="0" y="0"/>
                  </a:lnTo>
                  <a:lnTo>
                    <a:pt x="0" y="2682621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069207" y="1951735"/>
            <a:ext cx="4213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Chi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phí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truyền</a:t>
            </a:r>
            <a:r>
              <a:rPr sz="1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42942" y="2198623"/>
            <a:ext cx="2296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về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bản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0.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69207" y="2486659"/>
            <a:ext cx="408432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6055" marR="5080" indent="-17399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2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triệu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email,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31.000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tin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nhắn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văn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bản,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nhắn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tức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162.000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42942" y="2980435"/>
            <a:ext cx="1858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truyền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đi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mỗi</a:t>
            </a:r>
            <a:r>
              <a:rPr sz="18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000308"/>
                </a:solidFill>
                <a:latin typeface="Arial"/>
                <a:cs typeface="Arial"/>
              </a:rPr>
              <a:t>giây.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69207" y="3268726"/>
            <a:ext cx="3883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2010 tổng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máy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online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lưu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69207" y="3515614"/>
            <a:ext cx="4254500" cy="83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khoảng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600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exabyte.</a:t>
            </a:r>
            <a:endParaRPr sz="1800">
              <a:latin typeface="Arial"/>
              <a:cs typeface="Arial"/>
            </a:endParaRPr>
          </a:p>
          <a:p>
            <a:pPr marL="186055" marR="5080" indent="-173990">
              <a:lnSpc>
                <a:spcPts val="1939"/>
              </a:lnSpc>
              <a:spcBef>
                <a:spcPts val="355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70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exabyte</a:t>
            </a:r>
            <a:r>
              <a:rPr sz="1800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tương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đương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tổng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14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lần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của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của con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người.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16484" y="725472"/>
            <a:ext cx="8472488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80415" marR="735965" indent="-689610">
              <a:lnSpc>
                <a:spcPts val="3840"/>
              </a:lnSpc>
              <a:spcBef>
                <a:spcPts val="95"/>
              </a:spcBef>
            </a:pPr>
            <a:r>
              <a:rPr spc="40" dirty="0">
                <a:latin typeface="Arial"/>
                <a:cs typeface="Arial"/>
              </a:rPr>
              <a:t>Q1:Tại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sao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tổ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lại</a:t>
            </a:r>
            <a:r>
              <a:rPr dirty="0">
                <a:latin typeface="Arial"/>
                <a:cs typeface="Arial"/>
              </a:rPr>
              <a:t> cần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kinh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doanh thông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minh </a:t>
            </a:r>
            <a:r>
              <a:rPr dirty="0">
                <a:latin typeface="Arial"/>
                <a:cs typeface="Arial"/>
              </a:rPr>
              <a:t>?</a:t>
            </a:r>
          </a:p>
        </p:txBody>
      </p:sp>
      <p:sp>
        <p:nvSpPr>
          <p:cNvPr id="25" name="object 25"/>
          <p:cNvSpPr/>
          <p:nvPr/>
        </p:nvSpPr>
        <p:spPr>
          <a:xfrm>
            <a:off x="5427726" y="4495800"/>
            <a:ext cx="2971800" cy="1676400"/>
          </a:xfrm>
          <a:custGeom>
            <a:avLst/>
            <a:gdLst/>
            <a:ahLst/>
            <a:cxnLst/>
            <a:rect l="l" t="t" r="r" b="b"/>
            <a:pathLst>
              <a:path w="2971800" h="1676400">
                <a:moveTo>
                  <a:pt x="0" y="1676400"/>
                </a:moveTo>
                <a:lnTo>
                  <a:pt x="2971800" y="1676400"/>
                </a:lnTo>
                <a:lnTo>
                  <a:pt x="2971800" y="0"/>
                </a:lnTo>
                <a:lnTo>
                  <a:pt x="0" y="0"/>
                </a:lnTo>
                <a:lnTo>
                  <a:pt x="0" y="1676400"/>
                </a:lnTo>
                <a:close/>
              </a:path>
            </a:pathLst>
          </a:custGeom>
          <a:ln w="9525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07228" y="4583048"/>
            <a:ext cx="27686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chứng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thấy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ai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đó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sẽ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mặc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một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khoản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7-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07228" y="5679135"/>
            <a:ext cx="49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vay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500" y="776376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thành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phần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Mart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651" y="1803762"/>
            <a:ext cx="7008133" cy="388674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3900" y="1589150"/>
            <a:ext cx="5283200" cy="1557655"/>
            <a:chOff x="3263900" y="1589150"/>
            <a:chExt cx="5283200" cy="15576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0" y="1601850"/>
              <a:ext cx="5257800" cy="15318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6600" y="1601850"/>
              <a:ext cx="5257800" cy="1532255"/>
            </a:xfrm>
            <a:custGeom>
              <a:avLst/>
              <a:gdLst/>
              <a:ahLst/>
              <a:cxnLst/>
              <a:rect l="l" t="t" r="r" b="b"/>
              <a:pathLst>
                <a:path w="5257800" h="1532255">
                  <a:moveTo>
                    <a:pt x="5257800" y="255270"/>
                  </a:moveTo>
                  <a:lnTo>
                    <a:pt x="5257800" y="1276603"/>
                  </a:lnTo>
                  <a:lnTo>
                    <a:pt x="5253742" y="1328046"/>
                  </a:lnTo>
                  <a:lnTo>
                    <a:pt x="5242107" y="1375961"/>
                  </a:lnTo>
                  <a:lnTo>
                    <a:pt x="5223697" y="1419322"/>
                  </a:lnTo>
                  <a:lnTo>
                    <a:pt x="5199316" y="1457102"/>
                  </a:lnTo>
                  <a:lnTo>
                    <a:pt x="5169768" y="1488274"/>
                  </a:lnTo>
                  <a:lnTo>
                    <a:pt x="5135856" y="1511811"/>
                  </a:lnTo>
                  <a:lnTo>
                    <a:pt x="5098384" y="1526687"/>
                  </a:lnTo>
                  <a:lnTo>
                    <a:pt x="5058156" y="1531874"/>
                  </a:lnTo>
                  <a:lnTo>
                    <a:pt x="0" y="1531874"/>
                  </a:lnTo>
                  <a:lnTo>
                    <a:pt x="0" y="0"/>
                  </a:lnTo>
                  <a:lnTo>
                    <a:pt x="5058156" y="0"/>
                  </a:lnTo>
                  <a:lnTo>
                    <a:pt x="5098384" y="5186"/>
                  </a:lnTo>
                  <a:lnTo>
                    <a:pt x="5135856" y="20062"/>
                  </a:lnTo>
                  <a:lnTo>
                    <a:pt x="5169768" y="43599"/>
                  </a:lnTo>
                  <a:lnTo>
                    <a:pt x="5199316" y="74771"/>
                  </a:lnTo>
                  <a:lnTo>
                    <a:pt x="5223697" y="112551"/>
                  </a:lnTo>
                  <a:lnTo>
                    <a:pt x="5242107" y="155912"/>
                  </a:lnTo>
                  <a:lnTo>
                    <a:pt x="5253742" y="203827"/>
                  </a:lnTo>
                  <a:lnTo>
                    <a:pt x="5257800" y="255270"/>
                  </a:lnTo>
                  <a:close/>
                </a:path>
              </a:pathLst>
            </a:custGeom>
            <a:ln w="25400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33115" y="1907539"/>
            <a:ext cx="4785360" cy="8782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785" marR="5080" indent="-172720">
              <a:lnSpc>
                <a:spcPct val="89800"/>
              </a:lnSpc>
              <a:spcBef>
                <a:spcPts val="345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•</a:t>
            </a:r>
            <a:r>
              <a:rPr sz="2000" spc="-18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Qu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trìn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ạo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000308"/>
                </a:solidFill>
                <a:latin typeface="Tahoma"/>
                <a:cs typeface="Tahoma"/>
              </a:rPr>
              <a:t>r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a g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á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tr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ị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ừ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tr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i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thứ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 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v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à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chia 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sẻ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kiến thức với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các nhân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viên, các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nhà 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quản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lý,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nhà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cung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cấp,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khách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hàng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768600" cy="1484630"/>
            <a:chOff x="520700" y="1589150"/>
            <a:chExt cx="2768600" cy="1484630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30">
                  <a:moveTo>
                    <a:pt x="2511679" y="0"/>
                  </a:moveTo>
                  <a:lnTo>
                    <a:pt x="231520" y="0"/>
                  </a:lnTo>
                  <a:lnTo>
                    <a:pt x="184861" y="4938"/>
                  </a:lnTo>
                  <a:lnTo>
                    <a:pt x="141403" y="19103"/>
                  </a:lnTo>
                  <a:lnTo>
                    <a:pt x="102076" y="41516"/>
                  </a:lnTo>
                  <a:lnTo>
                    <a:pt x="67811" y="71199"/>
                  </a:lnTo>
                  <a:lnTo>
                    <a:pt x="39540" y="107174"/>
                  </a:lnTo>
                  <a:lnTo>
                    <a:pt x="18194" y="148464"/>
                  </a:lnTo>
                  <a:lnTo>
                    <a:pt x="4703" y="194091"/>
                  </a:lnTo>
                  <a:lnTo>
                    <a:pt x="0" y="243077"/>
                  </a:lnTo>
                  <a:lnTo>
                    <a:pt x="0" y="1215644"/>
                  </a:lnTo>
                  <a:lnTo>
                    <a:pt x="4703" y="1264671"/>
                  </a:lnTo>
                  <a:lnTo>
                    <a:pt x="18194" y="1310330"/>
                  </a:lnTo>
                  <a:lnTo>
                    <a:pt x="39540" y="1351643"/>
                  </a:lnTo>
                  <a:lnTo>
                    <a:pt x="67811" y="1387633"/>
                  </a:lnTo>
                  <a:lnTo>
                    <a:pt x="102076" y="1417325"/>
                  </a:lnTo>
                  <a:lnTo>
                    <a:pt x="141403" y="1439743"/>
                  </a:lnTo>
                  <a:lnTo>
                    <a:pt x="184861" y="1453909"/>
                  </a:lnTo>
                  <a:lnTo>
                    <a:pt x="231520" y="1458849"/>
                  </a:lnTo>
                  <a:lnTo>
                    <a:pt x="2511679" y="1458849"/>
                  </a:lnTo>
                  <a:lnTo>
                    <a:pt x="2558345" y="1453909"/>
                  </a:lnTo>
                  <a:lnTo>
                    <a:pt x="2601807" y="1439743"/>
                  </a:lnTo>
                  <a:lnTo>
                    <a:pt x="2641134" y="1417325"/>
                  </a:lnTo>
                  <a:lnTo>
                    <a:pt x="2675397" y="1387633"/>
                  </a:lnTo>
                  <a:lnTo>
                    <a:pt x="2703666" y="1351643"/>
                  </a:lnTo>
                  <a:lnTo>
                    <a:pt x="2725009" y="1310330"/>
                  </a:lnTo>
                  <a:lnTo>
                    <a:pt x="2738497" y="1264671"/>
                  </a:lnTo>
                  <a:lnTo>
                    <a:pt x="2743200" y="1215644"/>
                  </a:lnTo>
                  <a:lnTo>
                    <a:pt x="2743200" y="243077"/>
                  </a:lnTo>
                  <a:lnTo>
                    <a:pt x="2738497" y="194091"/>
                  </a:lnTo>
                  <a:lnTo>
                    <a:pt x="2725009" y="148464"/>
                  </a:lnTo>
                  <a:lnTo>
                    <a:pt x="2703666" y="107174"/>
                  </a:lnTo>
                  <a:lnTo>
                    <a:pt x="2675397" y="71199"/>
                  </a:lnTo>
                  <a:lnTo>
                    <a:pt x="2641134" y="41516"/>
                  </a:lnTo>
                  <a:lnTo>
                    <a:pt x="2601807" y="19103"/>
                  </a:lnTo>
                  <a:lnTo>
                    <a:pt x="2558345" y="4938"/>
                  </a:lnTo>
                  <a:lnTo>
                    <a:pt x="251167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30">
                  <a:moveTo>
                    <a:pt x="0" y="243077"/>
                  </a:moveTo>
                  <a:lnTo>
                    <a:pt x="4703" y="194091"/>
                  </a:lnTo>
                  <a:lnTo>
                    <a:pt x="18194" y="148464"/>
                  </a:lnTo>
                  <a:lnTo>
                    <a:pt x="39540" y="107174"/>
                  </a:lnTo>
                  <a:lnTo>
                    <a:pt x="67811" y="71199"/>
                  </a:lnTo>
                  <a:lnTo>
                    <a:pt x="102076" y="41516"/>
                  </a:lnTo>
                  <a:lnTo>
                    <a:pt x="141403" y="19103"/>
                  </a:lnTo>
                  <a:lnTo>
                    <a:pt x="184861" y="4938"/>
                  </a:lnTo>
                  <a:lnTo>
                    <a:pt x="231520" y="0"/>
                  </a:lnTo>
                  <a:lnTo>
                    <a:pt x="2511679" y="0"/>
                  </a:lnTo>
                  <a:lnTo>
                    <a:pt x="2558345" y="4938"/>
                  </a:lnTo>
                  <a:lnTo>
                    <a:pt x="2601807" y="19103"/>
                  </a:lnTo>
                  <a:lnTo>
                    <a:pt x="2641134" y="41516"/>
                  </a:lnTo>
                  <a:lnTo>
                    <a:pt x="2675397" y="71199"/>
                  </a:lnTo>
                  <a:lnTo>
                    <a:pt x="2703666" y="107174"/>
                  </a:lnTo>
                  <a:lnTo>
                    <a:pt x="2725009" y="148464"/>
                  </a:lnTo>
                  <a:lnTo>
                    <a:pt x="2738497" y="194091"/>
                  </a:lnTo>
                  <a:lnTo>
                    <a:pt x="2743200" y="243077"/>
                  </a:lnTo>
                  <a:lnTo>
                    <a:pt x="2743200" y="1215644"/>
                  </a:lnTo>
                  <a:lnTo>
                    <a:pt x="2738497" y="1264671"/>
                  </a:lnTo>
                  <a:lnTo>
                    <a:pt x="2725009" y="1310330"/>
                  </a:lnTo>
                  <a:lnTo>
                    <a:pt x="2703666" y="1351643"/>
                  </a:lnTo>
                  <a:lnTo>
                    <a:pt x="2675397" y="1387633"/>
                  </a:lnTo>
                  <a:lnTo>
                    <a:pt x="2641134" y="1417325"/>
                  </a:lnTo>
                  <a:lnTo>
                    <a:pt x="2601807" y="1439743"/>
                  </a:lnTo>
                  <a:lnTo>
                    <a:pt x="2558345" y="1453909"/>
                  </a:lnTo>
                  <a:lnTo>
                    <a:pt x="2511679" y="1458849"/>
                  </a:lnTo>
                  <a:lnTo>
                    <a:pt x="231520" y="1458849"/>
                  </a:lnTo>
                  <a:lnTo>
                    <a:pt x="184861" y="1453909"/>
                  </a:lnTo>
                  <a:lnTo>
                    <a:pt x="141403" y="1439743"/>
                  </a:lnTo>
                  <a:lnTo>
                    <a:pt x="102076" y="1417325"/>
                  </a:lnTo>
                  <a:lnTo>
                    <a:pt x="67811" y="1387633"/>
                  </a:lnTo>
                  <a:lnTo>
                    <a:pt x="39540" y="1351643"/>
                  </a:lnTo>
                  <a:lnTo>
                    <a:pt x="18194" y="1310330"/>
                  </a:lnTo>
                  <a:lnTo>
                    <a:pt x="4703" y="1264671"/>
                  </a:lnTo>
                  <a:lnTo>
                    <a:pt x="0" y="1215644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30883" y="1656461"/>
            <a:ext cx="1349375" cy="1169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85" marR="5080" indent="-96520">
              <a:lnSpc>
                <a:spcPct val="125099"/>
              </a:lnSpc>
              <a:spcBef>
                <a:spcPts val="95"/>
              </a:spcBef>
            </a:pP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3000" b="1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</a:t>
            </a:r>
            <a:r>
              <a:rPr sz="3000" b="1" spc="5" dirty="0">
                <a:solidFill>
                  <a:srgbClr val="FFFFFF"/>
                </a:solidFill>
                <a:latin typeface="Arial"/>
                <a:cs typeface="Arial"/>
              </a:rPr>
              <a:t>ị </a:t>
            </a:r>
            <a:r>
              <a:rPr sz="300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tri</a:t>
            </a:r>
            <a:r>
              <a:rPr sz="3000" b="1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endParaRPr sz="30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63900" y="3267075"/>
            <a:ext cx="5283200" cy="1192530"/>
            <a:chOff x="3263900" y="3267075"/>
            <a:chExt cx="5283200" cy="11925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3279775"/>
              <a:ext cx="5257800" cy="11667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76600" y="3279775"/>
              <a:ext cx="5257800" cy="1167130"/>
            </a:xfrm>
            <a:custGeom>
              <a:avLst/>
              <a:gdLst/>
              <a:ahLst/>
              <a:cxnLst/>
              <a:rect l="l" t="t" r="r" b="b"/>
              <a:pathLst>
                <a:path w="5257800" h="1167129">
                  <a:moveTo>
                    <a:pt x="5257800" y="194437"/>
                  </a:moveTo>
                  <a:lnTo>
                    <a:pt x="5257800" y="972312"/>
                  </a:lnTo>
                  <a:lnTo>
                    <a:pt x="5252525" y="1016912"/>
                  </a:lnTo>
                  <a:lnTo>
                    <a:pt x="5237503" y="1057845"/>
                  </a:lnTo>
                  <a:lnTo>
                    <a:pt x="5213932" y="1093946"/>
                  </a:lnTo>
                  <a:lnTo>
                    <a:pt x="5183012" y="1124051"/>
                  </a:lnTo>
                  <a:lnTo>
                    <a:pt x="5145943" y="1146996"/>
                  </a:lnTo>
                  <a:lnTo>
                    <a:pt x="5103924" y="1161616"/>
                  </a:lnTo>
                  <a:lnTo>
                    <a:pt x="5058156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5058156" y="0"/>
                  </a:lnTo>
                  <a:lnTo>
                    <a:pt x="5103924" y="5138"/>
                  </a:lnTo>
                  <a:lnTo>
                    <a:pt x="5145943" y="19774"/>
                  </a:lnTo>
                  <a:lnTo>
                    <a:pt x="5183012" y="42737"/>
                  </a:lnTo>
                  <a:lnTo>
                    <a:pt x="5213932" y="72855"/>
                  </a:lnTo>
                  <a:lnTo>
                    <a:pt x="5237503" y="108958"/>
                  </a:lnTo>
                  <a:lnTo>
                    <a:pt x="5252525" y="149876"/>
                  </a:lnTo>
                  <a:lnTo>
                    <a:pt x="5257800" y="194437"/>
                  </a:lnTo>
                  <a:close/>
                </a:path>
              </a:pathLst>
            </a:custGeom>
            <a:ln w="25399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333115" y="3640963"/>
            <a:ext cx="4436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Tạo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ra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121025"/>
            <a:ext cx="2768600" cy="1484630"/>
            <a:chOff x="520700" y="3121025"/>
            <a:chExt cx="2768600" cy="1484630"/>
          </a:xfrm>
        </p:grpSpPr>
        <p:sp>
          <p:nvSpPr>
            <p:cNvPr id="15" name="object 15"/>
            <p:cNvSpPr/>
            <p:nvPr/>
          </p:nvSpPr>
          <p:spPr>
            <a:xfrm>
              <a:off x="533400" y="3133725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2511679" y="0"/>
                  </a:moveTo>
                  <a:lnTo>
                    <a:pt x="231520" y="0"/>
                  </a:lnTo>
                  <a:lnTo>
                    <a:pt x="184861" y="4939"/>
                  </a:lnTo>
                  <a:lnTo>
                    <a:pt x="141403" y="19105"/>
                  </a:lnTo>
                  <a:lnTo>
                    <a:pt x="102076" y="41523"/>
                  </a:lnTo>
                  <a:lnTo>
                    <a:pt x="67811" y="71215"/>
                  </a:lnTo>
                  <a:lnTo>
                    <a:pt x="39540" y="107205"/>
                  </a:lnTo>
                  <a:lnTo>
                    <a:pt x="18194" y="148518"/>
                  </a:lnTo>
                  <a:lnTo>
                    <a:pt x="4703" y="194177"/>
                  </a:lnTo>
                  <a:lnTo>
                    <a:pt x="0" y="243204"/>
                  </a:lnTo>
                  <a:lnTo>
                    <a:pt x="0" y="1215770"/>
                  </a:lnTo>
                  <a:lnTo>
                    <a:pt x="4703" y="1264757"/>
                  </a:lnTo>
                  <a:lnTo>
                    <a:pt x="18194" y="1310384"/>
                  </a:lnTo>
                  <a:lnTo>
                    <a:pt x="39540" y="1351674"/>
                  </a:lnTo>
                  <a:lnTo>
                    <a:pt x="67811" y="1387649"/>
                  </a:lnTo>
                  <a:lnTo>
                    <a:pt x="102076" y="1417332"/>
                  </a:lnTo>
                  <a:lnTo>
                    <a:pt x="141403" y="1439745"/>
                  </a:lnTo>
                  <a:lnTo>
                    <a:pt x="184861" y="1453910"/>
                  </a:lnTo>
                  <a:lnTo>
                    <a:pt x="231520" y="1458849"/>
                  </a:lnTo>
                  <a:lnTo>
                    <a:pt x="2511679" y="1458849"/>
                  </a:lnTo>
                  <a:lnTo>
                    <a:pt x="2558345" y="1453910"/>
                  </a:lnTo>
                  <a:lnTo>
                    <a:pt x="2601807" y="1439745"/>
                  </a:lnTo>
                  <a:lnTo>
                    <a:pt x="2641134" y="1417332"/>
                  </a:lnTo>
                  <a:lnTo>
                    <a:pt x="2675397" y="1387649"/>
                  </a:lnTo>
                  <a:lnTo>
                    <a:pt x="2703666" y="1351674"/>
                  </a:lnTo>
                  <a:lnTo>
                    <a:pt x="2725009" y="1310384"/>
                  </a:lnTo>
                  <a:lnTo>
                    <a:pt x="2738497" y="1264757"/>
                  </a:lnTo>
                  <a:lnTo>
                    <a:pt x="2743200" y="1215770"/>
                  </a:lnTo>
                  <a:lnTo>
                    <a:pt x="2743200" y="243204"/>
                  </a:lnTo>
                  <a:lnTo>
                    <a:pt x="2738497" y="194177"/>
                  </a:lnTo>
                  <a:lnTo>
                    <a:pt x="2725009" y="148518"/>
                  </a:lnTo>
                  <a:lnTo>
                    <a:pt x="2703666" y="107205"/>
                  </a:lnTo>
                  <a:lnTo>
                    <a:pt x="2675397" y="71215"/>
                  </a:lnTo>
                  <a:lnTo>
                    <a:pt x="2641134" y="41523"/>
                  </a:lnTo>
                  <a:lnTo>
                    <a:pt x="2601807" y="19105"/>
                  </a:lnTo>
                  <a:lnTo>
                    <a:pt x="2558345" y="4939"/>
                  </a:lnTo>
                  <a:lnTo>
                    <a:pt x="251167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133725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0" y="243204"/>
                  </a:moveTo>
                  <a:lnTo>
                    <a:pt x="4703" y="194177"/>
                  </a:lnTo>
                  <a:lnTo>
                    <a:pt x="18194" y="148518"/>
                  </a:lnTo>
                  <a:lnTo>
                    <a:pt x="39540" y="107205"/>
                  </a:lnTo>
                  <a:lnTo>
                    <a:pt x="67811" y="71215"/>
                  </a:lnTo>
                  <a:lnTo>
                    <a:pt x="102076" y="41523"/>
                  </a:lnTo>
                  <a:lnTo>
                    <a:pt x="141403" y="19105"/>
                  </a:lnTo>
                  <a:lnTo>
                    <a:pt x="184861" y="4939"/>
                  </a:lnTo>
                  <a:lnTo>
                    <a:pt x="231520" y="0"/>
                  </a:lnTo>
                  <a:lnTo>
                    <a:pt x="2511679" y="0"/>
                  </a:lnTo>
                  <a:lnTo>
                    <a:pt x="2558345" y="4939"/>
                  </a:lnTo>
                  <a:lnTo>
                    <a:pt x="2601807" y="19105"/>
                  </a:lnTo>
                  <a:lnTo>
                    <a:pt x="2641134" y="41523"/>
                  </a:lnTo>
                  <a:lnTo>
                    <a:pt x="2675397" y="71215"/>
                  </a:lnTo>
                  <a:lnTo>
                    <a:pt x="2703666" y="107205"/>
                  </a:lnTo>
                  <a:lnTo>
                    <a:pt x="2725009" y="148518"/>
                  </a:lnTo>
                  <a:lnTo>
                    <a:pt x="2738497" y="194177"/>
                  </a:lnTo>
                  <a:lnTo>
                    <a:pt x="2743200" y="243204"/>
                  </a:lnTo>
                  <a:lnTo>
                    <a:pt x="2743200" y="1215770"/>
                  </a:lnTo>
                  <a:lnTo>
                    <a:pt x="2738497" y="1264757"/>
                  </a:lnTo>
                  <a:lnTo>
                    <a:pt x="2725009" y="1310384"/>
                  </a:lnTo>
                  <a:lnTo>
                    <a:pt x="2703666" y="1351674"/>
                  </a:lnTo>
                  <a:lnTo>
                    <a:pt x="2675397" y="1387649"/>
                  </a:lnTo>
                  <a:lnTo>
                    <a:pt x="2641134" y="1417332"/>
                  </a:lnTo>
                  <a:lnTo>
                    <a:pt x="2601807" y="1439745"/>
                  </a:lnTo>
                  <a:lnTo>
                    <a:pt x="2558345" y="1453910"/>
                  </a:lnTo>
                  <a:lnTo>
                    <a:pt x="2511679" y="1458849"/>
                  </a:lnTo>
                  <a:lnTo>
                    <a:pt x="231520" y="1458849"/>
                  </a:lnTo>
                  <a:lnTo>
                    <a:pt x="184861" y="1453910"/>
                  </a:lnTo>
                  <a:lnTo>
                    <a:pt x="141403" y="1439745"/>
                  </a:lnTo>
                  <a:lnTo>
                    <a:pt x="102076" y="1417332"/>
                  </a:lnTo>
                  <a:lnTo>
                    <a:pt x="67811" y="1387649"/>
                  </a:lnTo>
                  <a:lnTo>
                    <a:pt x="39540" y="1351674"/>
                  </a:lnTo>
                  <a:lnTo>
                    <a:pt x="18194" y="1310384"/>
                  </a:lnTo>
                  <a:lnTo>
                    <a:pt x="4703" y="1264757"/>
                  </a:lnTo>
                  <a:lnTo>
                    <a:pt x="0" y="1215770"/>
                  </a:lnTo>
                  <a:lnTo>
                    <a:pt x="0" y="2432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0155" y="3477895"/>
            <a:ext cx="232854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00355" marR="5080" indent="-288290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khai </a:t>
            </a:r>
            <a:r>
              <a:rPr sz="2400" b="1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thác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63900" y="4799076"/>
            <a:ext cx="5283200" cy="1192530"/>
            <a:chOff x="3263900" y="4799076"/>
            <a:chExt cx="5283200" cy="119253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6600" y="4811776"/>
              <a:ext cx="5257800" cy="11667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76600" y="4811776"/>
              <a:ext cx="5257800" cy="1167130"/>
            </a:xfrm>
            <a:custGeom>
              <a:avLst/>
              <a:gdLst/>
              <a:ahLst/>
              <a:cxnLst/>
              <a:rect l="l" t="t" r="r" b="b"/>
              <a:pathLst>
                <a:path w="5257800" h="1167129">
                  <a:moveTo>
                    <a:pt x="5257800" y="194437"/>
                  </a:moveTo>
                  <a:lnTo>
                    <a:pt x="5257800" y="972273"/>
                  </a:lnTo>
                  <a:lnTo>
                    <a:pt x="5252525" y="1016864"/>
                  </a:lnTo>
                  <a:lnTo>
                    <a:pt x="5237503" y="1057798"/>
                  </a:lnTo>
                  <a:lnTo>
                    <a:pt x="5213932" y="1093907"/>
                  </a:lnTo>
                  <a:lnTo>
                    <a:pt x="5183012" y="1124024"/>
                  </a:lnTo>
                  <a:lnTo>
                    <a:pt x="5145943" y="1146982"/>
                  </a:lnTo>
                  <a:lnTo>
                    <a:pt x="5103924" y="1161612"/>
                  </a:lnTo>
                  <a:lnTo>
                    <a:pt x="5058156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5058156" y="0"/>
                  </a:lnTo>
                  <a:lnTo>
                    <a:pt x="5103924" y="5132"/>
                  </a:lnTo>
                  <a:lnTo>
                    <a:pt x="5145943" y="19752"/>
                  </a:lnTo>
                  <a:lnTo>
                    <a:pt x="5183012" y="42697"/>
                  </a:lnTo>
                  <a:lnTo>
                    <a:pt x="5213932" y="72802"/>
                  </a:lnTo>
                  <a:lnTo>
                    <a:pt x="5237503" y="108903"/>
                  </a:lnTo>
                  <a:lnTo>
                    <a:pt x="5252525" y="149836"/>
                  </a:lnTo>
                  <a:lnTo>
                    <a:pt x="5257800" y="194437"/>
                  </a:lnTo>
                  <a:close/>
                </a:path>
              </a:pathLst>
            </a:custGeom>
            <a:ln w="25399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33115" y="5174741"/>
            <a:ext cx="4840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Quan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tâm</a:t>
            </a:r>
            <a:r>
              <a:rPr sz="24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đến việc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chia sẻ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tri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thức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653026"/>
            <a:ext cx="2768600" cy="1484630"/>
            <a:chOff x="520700" y="4653026"/>
            <a:chExt cx="2768600" cy="1484630"/>
          </a:xfrm>
        </p:grpSpPr>
        <p:sp>
          <p:nvSpPr>
            <p:cNvPr id="23" name="object 23"/>
            <p:cNvSpPr/>
            <p:nvPr/>
          </p:nvSpPr>
          <p:spPr>
            <a:xfrm>
              <a:off x="533400" y="4665726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2511679" y="0"/>
                  </a:moveTo>
                  <a:lnTo>
                    <a:pt x="231520" y="0"/>
                  </a:lnTo>
                  <a:lnTo>
                    <a:pt x="184861" y="4938"/>
                  </a:lnTo>
                  <a:lnTo>
                    <a:pt x="141403" y="19103"/>
                  </a:lnTo>
                  <a:lnTo>
                    <a:pt x="102076" y="41516"/>
                  </a:lnTo>
                  <a:lnTo>
                    <a:pt x="67811" y="71199"/>
                  </a:lnTo>
                  <a:lnTo>
                    <a:pt x="39540" y="107174"/>
                  </a:lnTo>
                  <a:lnTo>
                    <a:pt x="18194" y="148464"/>
                  </a:lnTo>
                  <a:lnTo>
                    <a:pt x="4703" y="194091"/>
                  </a:lnTo>
                  <a:lnTo>
                    <a:pt x="0" y="243078"/>
                  </a:lnTo>
                  <a:lnTo>
                    <a:pt x="0" y="1215694"/>
                  </a:lnTo>
                  <a:lnTo>
                    <a:pt x="4703" y="1264698"/>
                  </a:lnTo>
                  <a:lnTo>
                    <a:pt x="18194" y="1310341"/>
                  </a:lnTo>
                  <a:lnTo>
                    <a:pt x="39540" y="1351644"/>
                  </a:lnTo>
                  <a:lnTo>
                    <a:pt x="67811" y="1387630"/>
                  </a:lnTo>
                  <a:lnTo>
                    <a:pt x="102076" y="1417321"/>
                  </a:lnTo>
                  <a:lnTo>
                    <a:pt x="141403" y="1439740"/>
                  </a:lnTo>
                  <a:lnTo>
                    <a:pt x="184861" y="1453908"/>
                  </a:lnTo>
                  <a:lnTo>
                    <a:pt x="231520" y="1458849"/>
                  </a:lnTo>
                  <a:lnTo>
                    <a:pt x="2511679" y="1458849"/>
                  </a:lnTo>
                  <a:lnTo>
                    <a:pt x="2558345" y="1453908"/>
                  </a:lnTo>
                  <a:lnTo>
                    <a:pt x="2601807" y="1439740"/>
                  </a:lnTo>
                  <a:lnTo>
                    <a:pt x="2641134" y="1417321"/>
                  </a:lnTo>
                  <a:lnTo>
                    <a:pt x="2675397" y="1387630"/>
                  </a:lnTo>
                  <a:lnTo>
                    <a:pt x="2703666" y="1351644"/>
                  </a:lnTo>
                  <a:lnTo>
                    <a:pt x="2725009" y="1310341"/>
                  </a:lnTo>
                  <a:lnTo>
                    <a:pt x="2738497" y="1264698"/>
                  </a:lnTo>
                  <a:lnTo>
                    <a:pt x="2743200" y="1215694"/>
                  </a:lnTo>
                  <a:lnTo>
                    <a:pt x="2743200" y="243078"/>
                  </a:lnTo>
                  <a:lnTo>
                    <a:pt x="2738497" y="194091"/>
                  </a:lnTo>
                  <a:lnTo>
                    <a:pt x="2725009" y="148464"/>
                  </a:lnTo>
                  <a:lnTo>
                    <a:pt x="2703666" y="107174"/>
                  </a:lnTo>
                  <a:lnTo>
                    <a:pt x="2675397" y="71199"/>
                  </a:lnTo>
                  <a:lnTo>
                    <a:pt x="2641134" y="41516"/>
                  </a:lnTo>
                  <a:lnTo>
                    <a:pt x="2601807" y="19103"/>
                  </a:lnTo>
                  <a:lnTo>
                    <a:pt x="2558345" y="4938"/>
                  </a:lnTo>
                  <a:lnTo>
                    <a:pt x="251167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665726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0" y="243078"/>
                  </a:moveTo>
                  <a:lnTo>
                    <a:pt x="4703" y="194091"/>
                  </a:lnTo>
                  <a:lnTo>
                    <a:pt x="18194" y="148464"/>
                  </a:lnTo>
                  <a:lnTo>
                    <a:pt x="39540" y="107174"/>
                  </a:lnTo>
                  <a:lnTo>
                    <a:pt x="67811" y="71199"/>
                  </a:lnTo>
                  <a:lnTo>
                    <a:pt x="102076" y="41516"/>
                  </a:lnTo>
                  <a:lnTo>
                    <a:pt x="141403" y="19103"/>
                  </a:lnTo>
                  <a:lnTo>
                    <a:pt x="184861" y="4938"/>
                  </a:lnTo>
                  <a:lnTo>
                    <a:pt x="231520" y="0"/>
                  </a:lnTo>
                  <a:lnTo>
                    <a:pt x="2511679" y="0"/>
                  </a:lnTo>
                  <a:lnTo>
                    <a:pt x="2558345" y="4938"/>
                  </a:lnTo>
                  <a:lnTo>
                    <a:pt x="2601807" y="19103"/>
                  </a:lnTo>
                  <a:lnTo>
                    <a:pt x="2641134" y="41516"/>
                  </a:lnTo>
                  <a:lnTo>
                    <a:pt x="2675397" y="71199"/>
                  </a:lnTo>
                  <a:lnTo>
                    <a:pt x="2703666" y="107174"/>
                  </a:lnTo>
                  <a:lnTo>
                    <a:pt x="2725009" y="148464"/>
                  </a:lnTo>
                  <a:lnTo>
                    <a:pt x="2738497" y="194091"/>
                  </a:lnTo>
                  <a:lnTo>
                    <a:pt x="2743200" y="243078"/>
                  </a:lnTo>
                  <a:lnTo>
                    <a:pt x="2743200" y="1215694"/>
                  </a:lnTo>
                  <a:lnTo>
                    <a:pt x="2738497" y="1264698"/>
                  </a:lnTo>
                  <a:lnTo>
                    <a:pt x="2725009" y="1310341"/>
                  </a:lnTo>
                  <a:lnTo>
                    <a:pt x="2703666" y="1351644"/>
                  </a:lnTo>
                  <a:lnTo>
                    <a:pt x="2675397" y="1387630"/>
                  </a:lnTo>
                  <a:lnTo>
                    <a:pt x="2641134" y="1417321"/>
                  </a:lnTo>
                  <a:lnTo>
                    <a:pt x="2601807" y="1439740"/>
                  </a:lnTo>
                  <a:lnTo>
                    <a:pt x="2558345" y="1453908"/>
                  </a:lnTo>
                  <a:lnTo>
                    <a:pt x="2511679" y="1458849"/>
                  </a:lnTo>
                  <a:lnTo>
                    <a:pt x="231520" y="1458849"/>
                  </a:lnTo>
                  <a:lnTo>
                    <a:pt x="184861" y="1453908"/>
                  </a:lnTo>
                  <a:lnTo>
                    <a:pt x="141403" y="1439740"/>
                  </a:lnTo>
                  <a:lnTo>
                    <a:pt x="102076" y="1417321"/>
                  </a:lnTo>
                  <a:lnTo>
                    <a:pt x="67811" y="1387630"/>
                  </a:lnTo>
                  <a:lnTo>
                    <a:pt x="39540" y="1351644"/>
                  </a:lnTo>
                  <a:lnTo>
                    <a:pt x="18194" y="1310341"/>
                  </a:lnTo>
                  <a:lnTo>
                    <a:pt x="4703" y="1264698"/>
                  </a:lnTo>
                  <a:lnTo>
                    <a:pt x="0" y="1215694"/>
                  </a:lnTo>
                  <a:lnTo>
                    <a:pt x="0" y="2430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71219" y="4915661"/>
            <a:ext cx="2068830" cy="8947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19710" marR="5080" indent="-207645">
              <a:lnSpc>
                <a:spcPts val="3240"/>
              </a:lnSpc>
              <a:spcBef>
                <a:spcPts val="505"/>
              </a:spcBef>
            </a:pP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30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3000" spc="-7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ị</a:t>
            </a:r>
            <a:r>
              <a:rPr sz="3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tri</a:t>
            </a:r>
            <a:r>
              <a:rPr sz="3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endParaRPr sz="3000">
              <a:latin typeface="Franklin Gothic Medium"/>
              <a:cs typeface="Franklin Gothic Medium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734900" y="670162"/>
            <a:ext cx="7010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1" dirty="0">
                <a:latin typeface="Arial"/>
                <a:cs typeface="Arial"/>
              </a:rPr>
              <a:t>Q6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ứng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dụng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trị</a:t>
            </a:r>
            <a:r>
              <a:rPr spc="-5" dirty="0">
                <a:latin typeface="Arial"/>
                <a:cs typeface="Arial"/>
              </a:rPr>
              <a:t> tri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thức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8026400" cy="4365625"/>
            <a:chOff x="520700" y="1587500"/>
            <a:chExt cx="8026400" cy="4365625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679450"/>
            </a:xfrm>
            <a:custGeom>
              <a:avLst/>
              <a:gdLst/>
              <a:ahLst/>
              <a:cxnLst/>
              <a:rect l="l" t="t" r="r" b="b"/>
              <a:pathLst>
                <a:path w="8001000" h="679450">
                  <a:moveTo>
                    <a:pt x="7887589" y="0"/>
                  </a:moveTo>
                  <a:lnTo>
                    <a:pt x="113360" y="0"/>
                  </a:lnTo>
                  <a:lnTo>
                    <a:pt x="69233" y="8895"/>
                  </a:lnTo>
                  <a:lnTo>
                    <a:pt x="33200" y="33162"/>
                  </a:lnTo>
                  <a:lnTo>
                    <a:pt x="8907" y="69169"/>
                  </a:lnTo>
                  <a:lnTo>
                    <a:pt x="0" y="113284"/>
                  </a:lnTo>
                  <a:lnTo>
                    <a:pt x="0" y="566165"/>
                  </a:lnTo>
                  <a:lnTo>
                    <a:pt x="8907" y="610280"/>
                  </a:lnTo>
                  <a:lnTo>
                    <a:pt x="33200" y="646287"/>
                  </a:lnTo>
                  <a:lnTo>
                    <a:pt x="69233" y="670554"/>
                  </a:lnTo>
                  <a:lnTo>
                    <a:pt x="113360" y="679450"/>
                  </a:lnTo>
                  <a:lnTo>
                    <a:pt x="7887589" y="679450"/>
                  </a:lnTo>
                  <a:lnTo>
                    <a:pt x="7931723" y="670554"/>
                  </a:lnTo>
                  <a:lnTo>
                    <a:pt x="7967773" y="646287"/>
                  </a:lnTo>
                  <a:lnTo>
                    <a:pt x="7992084" y="610280"/>
                  </a:lnTo>
                  <a:lnTo>
                    <a:pt x="8001000" y="566165"/>
                  </a:lnTo>
                  <a:lnTo>
                    <a:pt x="8001000" y="113284"/>
                  </a:lnTo>
                  <a:lnTo>
                    <a:pt x="7992084" y="69169"/>
                  </a:lnTo>
                  <a:lnTo>
                    <a:pt x="7967773" y="33162"/>
                  </a:lnTo>
                  <a:lnTo>
                    <a:pt x="7931723" y="8895"/>
                  </a:lnTo>
                  <a:lnTo>
                    <a:pt x="788758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679450"/>
            </a:xfrm>
            <a:custGeom>
              <a:avLst/>
              <a:gdLst/>
              <a:ahLst/>
              <a:cxnLst/>
              <a:rect l="l" t="t" r="r" b="b"/>
              <a:pathLst>
                <a:path w="8001000" h="679450">
                  <a:moveTo>
                    <a:pt x="0" y="113284"/>
                  </a:moveTo>
                  <a:lnTo>
                    <a:pt x="8907" y="69169"/>
                  </a:lnTo>
                  <a:lnTo>
                    <a:pt x="33200" y="33162"/>
                  </a:lnTo>
                  <a:lnTo>
                    <a:pt x="69233" y="889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895"/>
                  </a:lnTo>
                  <a:lnTo>
                    <a:pt x="7967773" y="33162"/>
                  </a:lnTo>
                  <a:lnTo>
                    <a:pt x="7992084" y="69169"/>
                  </a:lnTo>
                  <a:lnTo>
                    <a:pt x="8001000" y="113284"/>
                  </a:lnTo>
                  <a:lnTo>
                    <a:pt x="8001000" y="566165"/>
                  </a:lnTo>
                  <a:lnTo>
                    <a:pt x="7992084" y="610280"/>
                  </a:lnTo>
                  <a:lnTo>
                    <a:pt x="7967773" y="646287"/>
                  </a:lnTo>
                  <a:lnTo>
                    <a:pt x="7931723" y="670554"/>
                  </a:lnTo>
                  <a:lnTo>
                    <a:pt x="7887589" y="679450"/>
                  </a:lnTo>
                  <a:lnTo>
                    <a:pt x="113360" y="679450"/>
                  </a:lnTo>
                  <a:lnTo>
                    <a:pt x="69233" y="670554"/>
                  </a:lnTo>
                  <a:lnTo>
                    <a:pt x="33200" y="646287"/>
                  </a:lnTo>
                  <a:lnTo>
                    <a:pt x="8907" y="610280"/>
                  </a:lnTo>
                  <a:lnTo>
                    <a:pt x="0" y="566165"/>
                  </a:lnTo>
                  <a:lnTo>
                    <a:pt x="0" y="1132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331973"/>
              <a:ext cx="8001000" cy="6811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331973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5">
                  <a:moveTo>
                    <a:pt x="0" y="113537"/>
                  </a:moveTo>
                  <a:lnTo>
                    <a:pt x="8907" y="69383"/>
                  </a:lnTo>
                  <a:lnTo>
                    <a:pt x="33200" y="33289"/>
                  </a:lnTo>
                  <a:lnTo>
                    <a:pt x="69233" y="893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35"/>
                  </a:lnTo>
                  <a:lnTo>
                    <a:pt x="7967773" y="33289"/>
                  </a:lnTo>
                  <a:lnTo>
                    <a:pt x="7992084" y="69383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770"/>
                  </a:lnTo>
                  <a:lnTo>
                    <a:pt x="7967773" y="647858"/>
                  </a:lnTo>
                  <a:lnTo>
                    <a:pt x="7931723" y="672183"/>
                  </a:lnTo>
                  <a:lnTo>
                    <a:pt x="7887589" y="681101"/>
                  </a:lnTo>
                  <a:lnTo>
                    <a:pt x="113360" y="681101"/>
                  </a:lnTo>
                  <a:lnTo>
                    <a:pt x="69233" y="672183"/>
                  </a:lnTo>
                  <a:lnTo>
                    <a:pt x="33200" y="647858"/>
                  </a:lnTo>
                  <a:lnTo>
                    <a:pt x="8907" y="611770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3063875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7887589" y="0"/>
                  </a:moveTo>
                  <a:lnTo>
                    <a:pt x="113360" y="0"/>
                  </a:lnTo>
                  <a:lnTo>
                    <a:pt x="69233" y="8917"/>
                  </a:lnTo>
                  <a:lnTo>
                    <a:pt x="33200" y="33242"/>
                  </a:lnTo>
                  <a:lnTo>
                    <a:pt x="8907" y="69330"/>
                  </a:lnTo>
                  <a:lnTo>
                    <a:pt x="0" y="113537"/>
                  </a:lnTo>
                  <a:lnTo>
                    <a:pt x="0" y="567563"/>
                  </a:lnTo>
                  <a:lnTo>
                    <a:pt x="8907" y="611697"/>
                  </a:lnTo>
                  <a:lnTo>
                    <a:pt x="33200" y="647747"/>
                  </a:lnTo>
                  <a:lnTo>
                    <a:pt x="69233" y="672058"/>
                  </a:lnTo>
                  <a:lnTo>
                    <a:pt x="113360" y="680974"/>
                  </a:lnTo>
                  <a:lnTo>
                    <a:pt x="7887589" y="680974"/>
                  </a:lnTo>
                  <a:lnTo>
                    <a:pt x="7931723" y="672058"/>
                  </a:lnTo>
                  <a:lnTo>
                    <a:pt x="7967773" y="647747"/>
                  </a:lnTo>
                  <a:lnTo>
                    <a:pt x="7992084" y="611697"/>
                  </a:lnTo>
                  <a:lnTo>
                    <a:pt x="8001000" y="567563"/>
                  </a:lnTo>
                  <a:lnTo>
                    <a:pt x="8001000" y="113537"/>
                  </a:lnTo>
                  <a:lnTo>
                    <a:pt x="7992084" y="69330"/>
                  </a:lnTo>
                  <a:lnTo>
                    <a:pt x="7967773" y="33242"/>
                  </a:lnTo>
                  <a:lnTo>
                    <a:pt x="7931723" y="8917"/>
                  </a:lnTo>
                  <a:lnTo>
                    <a:pt x="788758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063875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0" y="113537"/>
                  </a:moveTo>
                  <a:lnTo>
                    <a:pt x="8907" y="69330"/>
                  </a:lnTo>
                  <a:lnTo>
                    <a:pt x="33200" y="33242"/>
                  </a:lnTo>
                  <a:lnTo>
                    <a:pt x="69233" y="8917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17"/>
                  </a:lnTo>
                  <a:lnTo>
                    <a:pt x="7967773" y="33242"/>
                  </a:lnTo>
                  <a:lnTo>
                    <a:pt x="7992084" y="69330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697"/>
                  </a:lnTo>
                  <a:lnTo>
                    <a:pt x="7967773" y="647747"/>
                  </a:lnTo>
                  <a:lnTo>
                    <a:pt x="7931723" y="672058"/>
                  </a:lnTo>
                  <a:lnTo>
                    <a:pt x="7887589" y="680974"/>
                  </a:lnTo>
                  <a:lnTo>
                    <a:pt x="113360" y="680974"/>
                  </a:lnTo>
                  <a:lnTo>
                    <a:pt x="69233" y="672058"/>
                  </a:lnTo>
                  <a:lnTo>
                    <a:pt x="33200" y="647747"/>
                  </a:lnTo>
                  <a:lnTo>
                    <a:pt x="8907" y="611697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795648"/>
              <a:ext cx="8001000" cy="6811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795648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0" y="113537"/>
                  </a:moveTo>
                  <a:lnTo>
                    <a:pt x="8907" y="69383"/>
                  </a:lnTo>
                  <a:lnTo>
                    <a:pt x="33200" y="33289"/>
                  </a:lnTo>
                  <a:lnTo>
                    <a:pt x="69233" y="893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35"/>
                  </a:lnTo>
                  <a:lnTo>
                    <a:pt x="7967773" y="33289"/>
                  </a:lnTo>
                  <a:lnTo>
                    <a:pt x="7992084" y="69383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770"/>
                  </a:lnTo>
                  <a:lnTo>
                    <a:pt x="7967773" y="647858"/>
                  </a:lnTo>
                  <a:lnTo>
                    <a:pt x="7931723" y="672183"/>
                  </a:lnTo>
                  <a:lnTo>
                    <a:pt x="7887589" y="681101"/>
                  </a:lnTo>
                  <a:lnTo>
                    <a:pt x="113360" y="681101"/>
                  </a:lnTo>
                  <a:lnTo>
                    <a:pt x="69233" y="672183"/>
                  </a:lnTo>
                  <a:lnTo>
                    <a:pt x="33200" y="647858"/>
                  </a:lnTo>
                  <a:lnTo>
                    <a:pt x="8907" y="611770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527550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7887589" y="0"/>
                  </a:moveTo>
                  <a:lnTo>
                    <a:pt x="113360" y="0"/>
                  </a:lnTo>
                  <a:lnTo>
                    <a:pt x="69233" y="8917"/>
                  </a:lnTo>
                  <a:lnTo>
                    <a:pt x="33200" y="33242"/>
                  </a:lnTo>
                  <a:lnTo>
                    <a:pt x="8907" y="69330"/>
                  </a:lnTo>
                  <a:lnTo>
                    <a:pt x="0" y="113537"/>
                  </a:lnTo>
                  <a:lnTo>
                    <a:pt x="0" y="567563"/>
                  </a:lnTo>
                  <a:lnTo>
                    <a:pt x="8907" y="611697"/>
                  </a:lnTo>
                  <a:lnTo>
                    <a:pt x="33200" y="647747"/>
                  </a:lnTo>
                  <a:lnTo>
                    <a:pt x="69233" y="672058"/>
                  </a:lnTo>
                  <a:lnTo>
                    <a:pt x="113360" y="680974"/>
                  </a:lnTo>
                  <a:lnTo>
                    <a:pt x="7887589" y="680974"/>
                  </a:lnTo>
                  <a:lnTo>
                    <a:pt x="7931723" y="672058"/>
                  </a:lnTo>
                  <a:lnTo>
                    <a:pt x="7967773" y="647747"/>
                  </a:lnTo>
                  <a:lnTo>
                    <a:pt x="7992084" y="611697"/>
                  </a:lnTo>
                  <a:lnTo>
                    <a:pt x="8001000" y="567563"/>
                  </a:lnTo>
                  <a:lnTo>
                    <a:pt x="8001000" y="113537"/>
                  </a:lnTo>
                  <a:lnTo>
                    <a:pt x="7992084" y="69330"/>
                  </a:lnTo>
                  <a:lnTo>
                    <a:pt x="7967773" y="33242"/>
                  </a:lnTo>
                  <a:lnTo>
                    <a:pt x="7931723" y="8917"/>
                  </a:lnTo>
                  <a:lnTo>
                    <a:pt x="788758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527550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0" y="113537"/>
                  </a:moveTo>
                  <a:lnTo>
                    <a:pt x="8907" y="69330"/>
                  </a:lnTo>
                  <a:lnTo>
                    <a:pt x="33200" y="33242"/>
                  </a:lnTo>
                  <a:lnTo>
                    <a:pt x="69233" y="8917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17"/>
                  </a:lnTo>
                  <a:lnTo>
                    <a:pt x="7967773" y="33242"/>
                  </a:lnTo>
                  <a:lnTo>
                    <a:pt x="7992084" y="69330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697"/>
                  </a:lnTo>
                  <a:lnTo>
                    <a:pt x="7967773" y="647747"/>
                  </a:lnTo>
                  <a:lnTo>
                    <a:pt x="7931723" y="672058"/>
                  </a:lnTo>
                  <a:lnTo>
                    <a:pt x="7887589" y="680974"/>
                  </a:lnTo>
                  <a:lnTo>
                    <a:pt x="113360" y="680974"/>
                  </a:lnTo>
                  <a:lnTo>
                    <a:pt x="69233" y="672058"/>
                  </a:lnTo>
                  <a:lnTo>
                    <a:pt x="33200" y="647747"/>
                  </a:lnTo>
                  <a:lnTo>
                    <a:pt x="8907" y="611697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5260975"/>
              <a:ext cx="8001000" cy="6794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3400" y="5260975"/>
              <a:ext cx="8001000" cy="679450"/>
            </a:xfrm>
            <a:custGeom>
              <a:avLst/>
              <a:gdLst/>
              <a:ahLst/>
              <a:cxnLst/>
              <a:rect l="l" t="t" r="r" b="b"/>
              <a:pathLst>
                <a:path w="8001000" h="679450">
                  <a:moveTo>
                    <a:pt x="0" y="113284"/>
                  </a:moveTo>
                  <a:lnTo>
                    <a:pt x="8907" y="69169"/>
                  </a:lnTo>
                  <a:lnTo>
                    <a:pt x="33200" y="33162"/>
                  </a:lnTo>
                  <a:lnTo>
                    <a:pt x="69233" y="889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895"/>
                  </a:lnTo>
                  <a:lnTo>
                    <a:pt x="7967773" y="33162"/>
                  </a:lnTo>
                  <a:lnTo>
                    <a:pt x="7992084" y="69169"/>
                  </a:lnTo>
                  <a:lnTo>
                    <a:pt x="8001000" y="113284"/>
                  </a:lnTo>
                  <a:lnTo>
                    <a:pt x="8001000" y="566204"/>
                  </a:lnTo>
                  <a:lnTo>
                    <a:pt x="7992084" y="610285"/>
                  </a:lnTo>
                  <a:lnTo>
                    <a:pt x="7967773" y="646282"/>
                  </a:lnTo>
                  <a:lnTo>
                    <a:pt x="7931723" y="670551"/>
                  </a:lnTo>
                  <a:lnTo>
                    <a:pt x="7887589" y="679450"/>
                  </a:lnTo>
                  <a:lnTo>
                    <a:pt x="113360" y="679450"/>
                  </a:lnTo>
                  <a:lnTo>
                    <a:pt x="69233" y="670551"/>
                  </a:lnTo>
                  <a:lnTo>
                    <a:pt x="33200" y="646282"/>
                  </a:lnTo>
                  <a:lnTo>
                    <a:pt x="8907" y="610285"/>
                  </a:lnTo>
                  <a:lnTo>
                    <a:pt x="0" y="566204"/>
                  </a:lnTo>
                  <a:lnTo>
                    <a:pt x="0" y="113284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22503" y="1752345"/>
            <a:ext cx="7752715" cy="4130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57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1.	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Khuyến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khích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mới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 ý tưởng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057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2.	Cải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thiện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dịch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giảm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gian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phục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tabLst>
                <a:tab pos="4057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3.	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bằng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nhận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dịch vụ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endParaRPr sz="2000">
              <a:latin typeface="Arial"/>
              <a:cs typeface="Arial"/>
            </a:endParaRPr>
          </a:p>
          <a:p>
            <a:pPr marL="405765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trường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nhanh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hơn.</a:t>
            </a:r>
            <a:endParaRPr sz="2000">
              <a:latin typeface="Arial"/>
              <a:cs typeface="Arial"/>
            </a:endParaRPr>
          </a:p>
          <a:p>
            <a:pPr marL="405765" marR="157480" indent="-393700">
              <a:lnSpc>
                <a:spcPts val="2160"/>
              </a:lnSpc>
              <a:spcBef>
                <a:spcPts val="1475"/>
              </a:spcBef>
              <a:tabLst>
                <a:tab pos="4057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4.	Giữ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lại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nhận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kiến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thức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khen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thưởng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họ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vì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điều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đó.</a:t>
            </a:r>
            <a:endParaRPr sz="2000">
              <a:latin typeface="Arial"/>
              <a:cs typeface="Arial"/>
            </a:endParaRPr>
          </a:p>
          <a:p>
            <a:pPr marL="405765" marR="133985" indent="-393700">
              <a:lnSpc>
                <a:spcPts val="2160"/>
              </a:lnSpc>
              <a:spcBef>
                <a:spcPts val="1445"/>
              </a:spcBef>
              <a:tabLst>
                <a:tab pos="4057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5.	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Sắp xếp hợp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 hoạt động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giảm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phí bằng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loại bỏ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thiết.</a:t>
            </a:r>
            <a:endParaRPr sz="2000">
              <a:latin typeface="Arial"/>
              <a:cs typeface="Arial"/>
            </a:endParaRPr>
          </a:p>
          <a:p>
            <a:pPr marL="405765" marR="66675" indent="-393700">
              <a:lnSpc>
                <a:spcPts val="2160"/>
              </a:lnSpc>
              <a:spcBef>
                <a:spcPts val="1450"/>
              </a:spcBef>
              <a:tabLst>
                <a:tab pos="4057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6.	Duy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bộ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nhớ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chức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lưu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bài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học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thực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tốt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chủ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chốt.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590800" y="577397"/>
            <a:ext cx="59436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Lợi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ích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trị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tri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thức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3900" y="2044700"/>
            <a:ext cx="5283200" cy="3606800"/>
            <a:chOff x="3263900" y="2044700"/>
            <a:chExt cx="5283200" cy="3606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0" y="2057400"/>
              <a:ext cx="5257800" cy="3581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6600" y="2057400"/>
              <a:ext cx="5257800" cy="3581400"/>
            </a:xfrm>
            <a:custGeom>
              <a:avLst/>
              <a:gdLst/>
              <a:ahLst/>
              <a:cxnLst/>
              <a:rect l="l" t="t" r="r" b="b"/>
              <a:pathLst>
                <a:path w="5257800" h="3581400">
                  <a:moveTo>
                    <a:pt x="5257800" y="596900"/>
                  </a:moveTo>
                  <a:lnTo>
                    <a:pt x="5257800" y="2984500"/>
                  </a:lnTo>
                  <a:lnTo>
                    <a:pt x="5255936" y="3031151"/>
                  </a:lnTo>
                  <a:lnTo>
                    <a:pt x="5250436" y="3076820"/>
                  </a:lnTo>
                  <a:lnTo>
                    <a:pt x="5241437" y="3121374"/>
                  </a:lnTo>
                  <a:lnTo>
                    <a:pt x="5229078" y="3164679"/>
                  </a:lnTo>
                  <a:lnTo>
                    <a:pt x="5213496" y="3206604"/>
                  </a:lnTo>
                  <a:lnTo>
                    <a:pt x="5194828" y="3247016"/>
                  </a:lnTo>
                  <a:lnTo>
                    <a:pt x="5173213" y="3285781"/>
                  </a:lnTo>
                  <a:lnTo>
                    <a:pt x="5148787" y="3322768"/>
                  </a:lnTo>
                  <a:lnTo>
                    <a:pt x="5121689" y="3357844"/>
                  </a:lnTo>
                  <a:lnTo>
                    <a:pt x="5092056" y="3390876"/>
                  </a:lnTo>
                  <a:lnTo>
                    <a:pt x="5060026" y="3421731"/>
                  </a:lnTo>
                  <a:lnTo>
                    <a:pt x="5025737" y="3450278"/>
                  </a:lnTo>
                  <a:lnTo>
                    <a:pt x="4989325" y="3476382"/>
                  </a:lnTo>
                  <a:lnTo>
                    <a:pt x="4950930" y="3499913"/>
                  </a:lnTo>
                  <a:lnTo>
                    <a:pt x="4910688" y="3520736"/>
                  </a:lnTo>
                  <a:lnTo>
                    <a:pt x="4868737" y="3538719"/>
                  </a:lnTo>
                  <a:lnTo>
                    <a:pt x="4825215" y="3553730"/>
                  </a:lnTo>
                  <a:lnTo>
                    <a:pt x="4780259" y="3565637"/>
                  </a:lnTo>
                  <a:lnTo>
                    <a:pt x="4734007" y="3574305"/>
                  </a:lnTo>
                  <a:lnTo>
                    <a:pt x="4686597" y="3579604"/>
                  </a:lnTo>
                  <a:lnTo>
                    <a:pt x="4638167" y="3581400"/>
                  </a:lnTo>
                  <a:lnTo>
                    <a:pt x="0" y="3581400"/>
                  </a:lnTo>
                  <a:lnTo>
                    <a:pt x="0" y="0"/>
                  </a:lnTo>
                  <a:lnTo>
                    <a:pt x="4638167" y="0"/>
                  </a:lnTo>
                  <a:lnTo>
                    <a:pt x="4686597" y="1795"/>
                  </a:lnTo>
                  <a:lnTo>
                    <a:pt x="4734007" y="7094"/>
                  </a:lnTo>
                  <a:lnTo>
                    <a:pt x="4780259" y="15762"/>
                  </a:lnTo>
                  <a:lnTo>
                    <a:pt x="4825215" y="27669"/>
                  </a:lnTo>
                  <a:lnTo>
                    <a:pt x="4868737" y="42680"/>
                  </a:lnTo>
                  <a:lnTo>
                    <a:pt x="4910688" y="60663"/>
                  </a:lnTo>
                  <a:lnTo>
                    <a:pt x="4950930" y="81486"/>
                  </a:lnTo>
                  <a:lnTo>
                    <a:pt x="4989325" y="105017"/>
                  </a:lnTo>
                  <a:lnTo>
                    <a:pt x="5025737" y="131121"/>
                  </a:lnTo>
                  <a:lnTo>
                    <a:pt x="5060026" y="159668"/>
                  </a:lnTo>
                  <a:lnTo>
                    <a:pt x="5092056" y="190523"/>
                  </a:lnTo>
                  <a:lnTo>
                    <a:pt x="5121689" y="223555"/>
                  </a:lnTo>
                  <a:lnTo>
                    <a:pt x="5148787" y="258631"/>
                  </a:lnTo>
                  <a:lnTo>
                    <a:pt x="5173213" y="295618"/>
                  </a:lnTo>
                  <a:lnTo>
                    <a:pt x="5194828" y="334383"/>
                  </a:lnTo>
                  <a:lnTo>
                    <a:pt x="5213496" y="374795"/>
                  </a:lnTo>
                  <a:lnTo>
                    <a:pt x="5229078" y="416720"/>
                  </a:lnTo>
                  <a:lnTo>
                    <a:pt x="5241437" y="460025"/>
                  </a:lnTo>
                  <a:lnTo>
                    <a:pt x="5250436" y="504579"/>
                  </a:lnTo>
                  <a:lnTo>
                    <a:pt x="5255936" y="550248"/>
                  </a:lnTo>
                  <a:lnTo>
                    <a:pt x="5257800" y="5969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44417" y="2485771"/>
            <a:ext cx="4873625" cy="10820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265430" indent="-2286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1800" spc="1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Indexing</a:t>
            </a:r>
            <a:r>
              <a:rPr sz="1800" b="1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là ch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năng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quan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ọ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trong </a:t>
            </a:r>
            <a:r>
              <a:rPr sz="1800" spc="-43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18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tri th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endParaRPr sz="1800">
              <a:latin typeface="Franklin Gothic Medium"/>
              <a:cs typeface="Franklin Gothic Medium"/>
            </a:endParaRPr>
          </a:p>
          <a:p>
            <a:pPr marL="241300" marR="5080" indent="-228600">
              <a:lnSpc>
                <a:spcPts val="1939"/>
              </a:lnSpc>
              <a:spcBef>
                <a:spcPts val="334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Real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Simple Syndication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(RSS)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là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tiêu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ẩ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đ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ể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đăng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ký</a:t>
            </a:r>
            <a:r>
              <a:rPr sz="18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vào</a:t>
            </a:r>
            <a:r>
              <a:rPr sz="1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ngu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ồ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8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ộ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dung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3017" y="3560445"/>
            <a:ext cx="4636770" cy="16129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marR="115570" indent="-343535">
              <a:lnSpc>
                <a:spcPts val="1910"/>
              </a:lnSpc>
              <a:spcBef>
                <a:spcPts val="370"/>
              </a:spcBef>
              <a:tabLst>
                <a:tab pos="355600" algn="l"/>
              </a:tabLst>
            </a:pPr>
            <a:r>
              <a:rPr sz="18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1800" dirty="0">
                <a:solidFill>
                  <a:srgbClr val="000308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Kiểm 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tra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định kỳ các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nguồn nội dung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mới </a:t>
            </a:r>
            <a:r>
              <a:rPr sz="1800" spc="-5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hoặc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cập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nhật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thông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qua 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RSS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</a:t>
            </a:r>
            <a:endParaRPr sz="1800">
              <a:latin typeface="Franklin Gothic Medium"/>
              <a:cs typeface="Franklin Gothic Medium"/>
            </a:endParaRPr>
          </a:p>
          <a:p>
            <a:pPr marL="355600" marR="5080" indent="-343535">
              <a:lnSpc>
                <a:spcPct val="89200"/>
              </a:lnSpc>
              <a:spcBef>
                <a:spcPts val="355"/>
              </a:spcBef>
              <a:tabLst>
                <a:tab pos="355600" algn="l"/>
              </a:tabLst>
            </a:pPr>
            <a:r>
              <a:rPr sz="18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1800" dirty="0">
                <a:solidFill>
                  <a:srgbClr val="000308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Đặt bản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tóm tắt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nội dung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trong một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hộp 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thư đến 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RSS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với liên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kết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đến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nội dung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đầy </a:t>
            </a:r>
            <a:r>
              <a:rPr sz="1800" spc="-5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đủ.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5600" algn="l"/>
              </a:tabLst>
            </a:pPr>
            <a:r>
              <a:rPr sz="18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1800" dirty="0">
                <a:solidFill>
                  <a:srgbClr val="000308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RSS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là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một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hệ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thống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email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nội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dung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0700" y="1816100"/>
            <a:ext cx="2768600" cy="4064000"/>
            <a:chOff x="520700" y="1816100"/>
            <a:chExt cx="2768600" cy="4064000"/>
          </a:xfrm>
        </p:grpSpPr>
        <p:sp>
          <p:nvSpPr>
            <p:cNvPr id="8" name="object 8"/>
            <p:cNvSpPr/>
            <p:nvPr/>
          </p:nvSpPr>
          <p:spPr>
            <a:xfrm>
              <a:off x="533400" y="1828800"/>
              <a:ext cx="2743200" cy="4038600"/>
            </a:xfrm>
            <a:custGeom>
              <a:avLst/>
              <a:gdLst/>
              <a:ahLst/>
              <a:cxnLst/>
              <a:rect l="l" t="t" r="r" b="b"/>
              <a:pathLst>
                <a:path w="2743200" h="4038600">
                  <a:moveTo>
                    <a:pt x="2286000" y="0"/>
                  </a:moveTo>
                  <a:lnTo>
                    <a:pt x="457212" y="0"/>
                  </a:lnTo>
                  <a:lnTo>
                    <a:pt x="407393" y="2513"/>
                  </a:lnTo>
                  <a:lnTo>
                    <a:pt x="359129" y="9879"/>
                  </a:lnTo>
                  <a:lnTo>
                    <a:pt x="312697" y="21836"/>
                  </a:lnTo>
                  <a:lnTo>
                    <a:pt x="268377" y="38124"/>
                  </a:lnTo>
                  <a:lnTo>
                    <a:pt x="226447" y="58481"/>
                  </a:lnTo>
                  <a:lnTo>
                    <a:pt x="187187" y="82645"/>
                  </a:lnTo>
                  <a:lnTo>
                    <a:pt x="150876" y="110356"/>
                  </a:lnTo>
                  <a:lnTo>
                    <a:pt x="117792" y="141352"/>
                  </a:lnTo>
                  <a:lnTo>
                    <a:pt x="88214" y="175372"/>
                  </a:lnTo>
                  <a:lnTo>
                    <a:pt x="62422" y="212155"/>
                  </a:lnTo>
                  <a:lnTo>
                    <a:pt x="40694" y="251440"/>
                  </a:lnTo>
                  <a:lnTo>
                    <a:pt x="23308" y="292965"/>
                  </a:lnTo>
                  <a:lnTo>
                    <a:pt x="10545" y="336469"/>
                  </a:lnTo>
                  <a:lnTo>
                    <a:pt x="2682" y="381692"/>
                  </a:lnTo>
                  <a:lnTo>
                    <a:pt x="0" y="428371"/>
                  </a:lnTo>
                  <a:lnTo>
                    <a:pt x="0" y="3610229"/>
                  </a:lnTo>
                  <a:lnTo>
                    <a:pt x="2682" y="3656903"/>
                  </a:lnTo>
                  <a:lnTo>
                    <a:pt x="10545" y="3702122"/>
                  </a:lnTo>
                  <a:lnTo>
                    <a:pt x="23308" y="3745624"/>
                  </a:lnTo>
                  <a:lnTo>
                    <a:pt x="40694" y="3787148"/>
                  </a:lnTo>
                  <a:lnTo>
                    <a:pt x="62422" y="3826432"/>
                  </a:lnTo>
                  <a:lnTo>
                    <a:pt x="88214" y="3863216"/>
                  </a:lnTo>
                  <a:lnTo>
                    <a:pt x="117792" y="3897237"/>
                  </a:lnTo>
                  <a:lnTo>
                    <a:pt x="150876" y="3928234"/>
                  </a:lnTo>
                  <a:lnTo>
                    <a:pt x="187187" y="3955947"/>
                  </a:lnTo>
                  <a:lnTo>
                    <a:pt x="226447" y="3980113"/>
                  </a:lnTo>
                  <a:lnTo>
                    <a:pt x="268377" y="4000471"/>
                  </a:lnTo>
                  <a:lnTo>
                    <a:pt x="312697" y="4016760"/>
                  </a:lnTo>
                  <a:lnTo>
                    <a:pt x="359129" y="4028719"/>
                  </a:lnTo>
                  <a:lnTo>
                    <a:pt x="407393" y="4036086"/>
                  </a:lnTo>
                  <a:lnTo>
                    <a:pt x="457212" y="4038600"/>
                  </a:lnTo>
                  <a:lnTo>
                    <a:pt x="2286000" y="4038600"/>
                  </a:lnTo>
                  <a:lnTo>
                    <a:pt x="2335811" y="4036086"/>
                  </a:lnTo>
                  <a:lnTo>
                    <a:pt x="2384071" y="4028719"/>
                  </a:lnTo>
                  <a:lnTo>
                    <a:pt x="2430499" y="4016760"/>
                  </a:lnTo>
                  <a:lnTo>
                    <a:pt x="2474817" y="4000471"/>
                  </a:lnTo>
                  <a:lnTo>
                    <a:pt x="2516744" y="3980113"/>
                  </a:lnTo>
                  <a:lnTo>
                    <a:pt x="2556004" y="3955947"/>
                  </a:lnTo>
                  <a:lnTo>
                    <a:pt x="2592315" y="3928234"/>
                  </a:lnTo>
                  <a:lnTo>
                    <a:pt x="2625399" y="3897237"/>
                  </a:lnTo>
                  <a:lnTo>
                    <a:pt x="2654978" y="3863216"/>
                  </a:lnTo>
                  <a:lnTo>
                    <a:pt x="2680772" y="3826432"/>
                  </a:lnTo>
                  <a:lnTo>
                    <a:pt x="2702502" y="3787148"/>
                  </a:lnTo>
                  <a:lnTo>
                    <a:pt x="2719888" y="3745624"/>
                  </a:lnTo>
                  <a:lnTo>
                    <a:pt x="2732653" y="3702122"/>
                  </a:lnTo>
                  <a:lnTo>
                    <a:pt x="2740516" y="3656903"/>
                  </a:lnTo>
                  <a:lnTo>
                    <a:pt x="2743200" y="3610229"/>
                  </a:lnTo>
                  <a:lnTo>
                    <a:pt x="2743200" y="428371"/>
                  </a:lnTo>
                  <a:lnTo>
                    <a:pt x="2740516" y="381692"/>
                  </a:lnTo>
                  <a:lnTo>
                    <a:pt x="2732653" y="336469"/>
                  </a:lnTo>
                  <a:lnTo>
                    <a:pt x="2719888" y="292965"/>
                  </a:lnTo>
                  <a:lnTo>
                    <a:pt x="2702502" y="251440"/>
                  </a:lnTo>
                  <a:lnTo>
                    <a:pt x="2680772" y="212155"/>
                  </a:lnTo>
                  <a:lnTo>
                    <a:pt x="2654978" y="175372"/>
                  </a:lnTo>
                  <a:lnTo>
                    <a:pt x="2625399" y="141352"/>
                  </a:lnTo>
                  <a:lnTo>
                    <a:pt x="2592315" y="110356"/>
                  </a:lnTo>
                  <a:lnTo>
                    <a:pt x="2556004" y="82645"/>
                  </a:lnTo>
                  <a:lnTo>
                    <a:pt x="2516744" y="58481"/>
                  </a:lnTo>
                  <a:lnTo>
                    <a:pt x="2474817" y="38124"/>
                  </a:lnTo>
                  <a:lnTo>
                    <a:pt x="2430499" y="21836"/>
                  </a:lnTo>
                  <a:lnTo>
                    <a:pt x="2384071" y="9879"/>
                  </a:lnTo>
                  <a:lnTo>
                    <a:pt x="2335811" y="2513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1828800"/>
              <a:ext cx="2743200" cy="4038600"/>
            </a:xfrm>
            <a:custGeom>
              <a:avLst/>
              <a:gdLst/>
              <a:ahLst/>
              <a:cxnLst/>
              <a:rect l="l" t="t" r="r" b="b"/>
              <a:pathLst>
                <a:path w="2743200" h="4038600">
                  <a:moveTo>
                    <a:pt x="0" y="428371"/>
                  </a:moveTo>
                  <a:lnTo>
                    <a:pt x="2682" y="381692"/>
                  </a:lnTo>
                  <a:lnTo>
                    <a:pt x="10545" y="336469"/>
                  </a:lnTo>
                  <a:lnTo>
                    <a:pt x="23308" y="292965"/>
                  </a:lnTo>
                  <a:lnTo>
                    <a:pt x="40694" y="251440"/>
                  </a:lnTo>
                  <a:lnTo>
                    <a:pt x="62422" y="212155"/>
                  </a:lnTo>
                  <a:lnTo>
                    <a:pt x="88214" y="175372"/>
                  </a:lnTo>
                  <a:lnTo>
                    <a:pt x="117792" y="141352"/>
                  </a:lnTo>
                  <a:lnTo>
                    <a:pt x="150876" y="110356"/>
                  </a:lnTo>
                  <a:lnTo>
                    <a:pt x="187187" y="82645"/>
                  </a:lnTo>
                  <a:lnTo>
                    <a:pt x="226447" y="58481"/>
                  </a:lnTo>
                  <a:lnTo>
                    <a:pt x="268377" y="38124"/>
                  </a:lnTo>
                  <a:lnTo>
                    <a:pt x="312697" y="21836"/>
                  </a:lnTo>
                  <a:lnTo>
                    <a:pt x="359129" y="9879"/>
                  </a:lnTo>
                  <a:lnTo>
                    <a:pt x="407393" y="2513"/>
                  </a:lnTo>
                  <a:lnTo>
                    <a:pt x="457212" y="0"/>
                  </a:lnTo>
                  <a:lnTo>
                    <a:pt x="2286000" y="0"/>
                  </a:lnTo>
                  <a:lnTo>
                    <a:pt x="2335811" y="2513"/>
                  </a:lnTo>
                  <a:lnTo>
                    <a:pt x="2384071" y="9879"/>
                  </a:lnTo>
                  <a:lnTo>
                    <a:pt x="2430499" y="21836"/>
                  </a:lnTo>
                  <a:lnTo>
                    <a:pt x="2474817" y="38124"/>
                  </a:lnTo>
                  <a:lnTo>
                    <a:pt x="2516744" y="58481"/>
                  </a:lnTo>
                  <a:lnTo>
                    <a:pt x="2556004" y="82645"/>
                  </a:lnTo>
                  <a:lnTo>
                    <a:pt x="2592315" y="110356"/>
                  </a:lnTo>
                  <a:lnTo>
                    <a:pt x="2625399" y="141352"/>
                  </a:lnTo>
                  <a:lnTo>
                    <a:pt x="2654978" y="175372"/>
                  </a:lnTo>
                  <a:lnTo>
                    <a:pt x="2680772" y="212155"/>
                  </a:lnTo>
                  <a:lnTo>
                    <a:pt x="2702502" y="251440"/>
                  </a:lnTo>
                  <a:lnTo>
                    <a:pt x="2719888" y="292965"/>
                  </a:lnTo>
                  <a:lnTo>
                    <a:pt x="2732653" y="336469"/>
                  </a:lnTo>
                  <a:lnTo>
                    <a:pt x="2740516" y="381692"/>
                  </a:lnTo>
                  <a:lnTo>
                    <a:pt x="2743200" y="428371"/>
                  </a:lnTo>
                  <a:lnTo>
                    <a:pt x="2743200" y="3610229"/>
                  </a:lnTo>
                  <a:lnTo>
                    <a:pt x="2740516" y="3656903"/>
                  </a:lnTo>
                  <a:lnTo>
                    <a:pt x="2732653" y="3702122"/>
                  </a:lnTo>
                  <a:lnTo>
                    <a:pt x="2719888" y="3745624"/>
                  </a:lnTo>
                  <a:lnTo>
                    <a:pt x="2702502" y="3787148"/>
                  </a:lnTo>
                  <a:lnTo>
                    <a:pt x="2680772" y="3826432"/>
                  </a:lnTo>
                  <a:lnTo>
                    <a:pt x="2654978" y="3863216"/>
                  </a:lnTo>
                  <a:lnTo>
                    <a:pt x="2625399" y="3897237"/>
                  </a:lnTo>
                  <a:lnTo>
                    <a:pt x="2592315" y="3928234"/>
                  </a:lnTo>
                  <a:lnTo>
                    <a:pt x="2556004" y="3955947"/>
                  </a:lnTo>
                  <a:lnTo>
                    <a:pt x="2516744" y="3980113"/>
                  </a:lnTo>
                  <a:lnTo>
                    <a:pt x="2474817" y="4000471"/>
                  </a:lnTo>
                  <a:lnTo>
                    <a:pt x="2430499" y="4016760"/>
                  </a:lnTo>
                  <a:lnTo>
                    <a:pt x="2384071" y="4028719"/>
                  </a:lnTo>
                  <a:lnTo>
                    <a:pt x="2335811" y="4036086"/>
                  </a:lnTo>
                  <a:lnTo>
                    <a:pt x="2286000" y="4038600"/>
                  </a:lnTo>
                  <a:lnTo>
                    <a:pt x="457212" y="4038600"/>
                  </a:lnTo>
                  <a:lnTo>
                    <a:pt x="407393" y="4036086"/>
                  </a:lnTo>
                  <a:lnTo>
                    <a:pt x="359129" y="4028719"/>
                  </a:lnTo>
                  <a:lnTo>
                    <a:pt x="312697" y="4016760"/>
                  </a:lnTo>
                  <a:lnTo>
                    <a:pt x="268377" y="4000471"/>
                  </a:lnTo>
                  <a:lnTo>
                    <a:pt x="226447" y="3980113"/>
                  </a:lnTo>
                  <a:lnTo>
                    <a:pt x="187187" y="3955947"/>
                  </a:lnTo>
                  <a:lnTo>
                    <a:pt x="150876" y="3928234"/>
                  </a:lnTo>
                  <a:lnTo>
                    <a:pt x="117792" y="3897237"/>
                  </a:lnTo>
                  <a:lnTo>
                    <a:pt x="88214" y="3863216"/>
                  </a:lnTo>
                  <a:lnTo>
                    <a:pt x="62422" y="3826432"/>
                  </a:lnTo>
                  <a:lnTo>
                    <a:pt x="40694" y="3787148"/>
                  </a:lnTo>
                  <a:lnTo>
                    <a:pt x="23308" y="3745624"/>
                  </a:lnTo>
                  <a:lnTo>
                    <a:pt x="10545" y="3702122"/>
                  </a:lnTo>
                  <a:lnTo>
                    <a:pt x="2682" y="3656903"/>
                  </a:lnTo>
                  <a:lnTo>
                    <a:pt x="0" y="3610229"/>
                  </a:lnTo>
                  <a:lnTo>
                    <a:pt x="0" y="42837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23619" y="3026486"/>
            <a:ext cx="1761489" cy="15627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065" marR="5080" indent="1270" algn="ctr">
              <a:lnSpc>
                <a:spcPct val="90000"/>
              </a:lnSpc>
              <a:spcBef>
                <a:spcPts val="535"/>
              </a:spcBef>
            </a:pP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Chia </a:t>
            </a:r>
            <a:r>
              <a:rPr sz="3600" b="1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3600" b="1" spc="10" dirty="0">
                <a:solidFill>
                  <a:srgbClr val="FFFFFF"/>
                </a:solidFill>
                <a:latin typeface="Arial"/>
                <a:cs typeface="Arial"/>
              </a:rPr>
              <a:t>ẻ </a:t>
            </a:r>
            <a:r>
              <a:rPr sz="3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36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3600" b="1" spc="-7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dung </a:t>
            </a:r>
            <a:r>
              <a:rPr sz="3600" b="1" spc="-8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tài</a:t>
            </a:r>
            <a:r>
              <a:rPr sz="3600" b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3400" y="734657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Chia</a:t>
            </a:r>
            <a:r>
              <a:rPr spc="-20" dirty="0"/>
              <a:t> </a:t>
            </a:r>
            <a:r>
              <a:rPr dirty="0"/>
              <a:t>s</a:t>
            </a:r>
            <a:r>
              <a:rPr dirty="0">
                <a:latin typeface="Arial"/>
                <a:cs typeface="Arial"/>
              </a:rPr>
              <a:t>ẻ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dirty="0"/>
              <a:t>n</a:t>
            </a:r>
            <a:r>
              <a:rPr dirty="0">
                <a:latin typeface="Arial"/>
                <a:cs typeface="Arial"/>
              </a:rPr>
              <a:t>ộ</a:t>
            </a:r>
            <a:r>
              <a:rPr dirty="0"/>
              <a:t>i</a:t>
            </a:r>
            <a:r>
              <a:rPr spc="-10" dirty="0"/>
              <a:t> </a:t>
            </a:r>
            <a:r>
              <a:rPr dirty="0"/>
              <a:t>dung</a:t>
            </a:r>
            <a:r>
              <a:rPr spc="-10" dirty="0"/>
              <a:t> </a:t>
            </a:r>
            <a:r>
              <a:rPr spc="-5" dirty="0"/>
              <a:t>tài</a:t>
            </a:r>
            <a:r>
              <a:rPr spc="-20" dirty="0"/>
              <a:t> </a:t>
            </a:r>
            <a:r>
              <a:rPr spc="-5" dirty="0"/>
              <a:t>li</a:t>
            </a:r>
            <a:r>
              <a:rPr spc="-5" dirty="0">
                <a:latin typeface="Arial"/>
                <a:cs typeface="Arial"/>
              </a:rPr>
              <a:t>ệ</a:t>
            </a:r>
            <a:r>
              <a:rPr spc="-5" dirty="0"/>
              <a:t>u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500" y="809516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Giao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diện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RSS</a:t>
            </a:r>
            <a:r>
              <a:rPr spc="-10" dirty="0">
                <a:latin typeface="Arial"/>
                <a:cs typeface="Arial"/>
              </a:rPr>
              <a:t> Reader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844785"/>
            <a:ext cx="72390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3100" y="1511300"/>
            <a:ext cx="3378200" cy="1052830"/>
            <a:chOff x="673100" y="1511300"/>
            <a:chExt cx="3378200" cy="1052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524000"/>
              <a:ext cx="3352800" cy="1027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5800" y="1524000"/>
              <a:ext cx="3352800" cy="1027430"/>
            </a:xfrm>
            <a:custGeom>
              <a:avLst/>
              <a:gdLst/>
              <a:ahLst/>
              <a:cxnLst/>
              <a:rect l="l" t="t" r="r" b="b"/>
              <a:pathLst>
                <a:path w="3352800" h="1027430">
                  <a:moveTo>
                    <a:pt x="0" y="102742"/>
                  </a:moveTo>
                  <a:lnTo>
                    <a:pt x="12761" y="63420"/>
                  </a:lnTo>
                  <a:lnTo>
                    <a:pt x="49098" y="30099"/>
                  </a:lnTo>
                  <a:lnTo>
                    <a:pt x="103487" y="7810"/>
                  </a:lnTo>
                  <a:lnTo>
                    <a:pt x="167640" y="0"/>
                  </a:lnTo>
                  <a:lnTo>
                    <a:pt x="3185160" y="0"/>
                  </a:lnTo>
                  <a:lnTo>
                    <a:pt x="3249310" y="7810"/>
                  </a:lnTo>
                  <a:lnTo>
                    <a:pt x="3303651" y="30099"/>
                  </a:lnTo>
                  <a:lnTo>
                    <a:pt x="3340036" y="63420"/>
                  </a:lnTo>
                  <a:lnTo>
                    <a:pt x="3352800" y="102742"/>
                  </a:lnTo>
                  <a:lnTo>
                    <a:pt x="3352800" y="924433"/>
                  </a:lnTo>
                  <a:lnTo>
                    <a:pt x="3340036" y="963707"/>
                  </a:lnTo>
                  <a:lnTo>
                    <a:pt x="3303651" y="997076"/>
                  </a:lnTo>
                  <a:lnTo>
                    <a:pt x="3249310" y="1019254"/>
                  </a:lnTo>
                  <a:lnTo>
                    <a:pt x="3185160" y="1027049"/>
                  </a:lnTo>
                  <a:lnTo>
                    <a:pt x="167640" y="1027049"/>
                  </a:lnTo>
                  <a:lnTo>
                    <a:pt x="103487" y="1019254"/>
                  </a:lnTo>
                  <a:lnTo>
                    <a:pt x="49098" y="997076"/>
                  </a:lnTo>
                  <a:lnTo>
                    <a:pt x="12761" y="963707"/>
                  </a:lnTo>
                  <a:lnTo>
                    <a:pt x="0" y="924433"/>
                  </a:lnTo>
                  <a:lnTo>
                    <a:pt x="0" y="10274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94308" y="1779777"/>
            <a:ext cx="2331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Expert</a:t>
            </a:r>
            <a:r>
              <a:rPr sz="2800" b="1" u="sng" spc="-1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sz="2800" b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systems</a:t>
            </a:r>
            <a:endParaRPr sz="28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08062" y="2538348"/>
            <a:ext cx="3119755" cy="1310005"/>
            <a:chOff x="1008062" y="2538348"/>
            <a:chExt cx="3119755" cy="1310005"/>
          </a:xfrm>
        </p:grpSpPr>
        <p:sp>
          <p:nvSpPr>
            <p:cNvPr id="7" name="object 7"/>
            <p:cNvSpPr/>
            <p:nvPr/>
          </p:nvSpPr>
          <p:spPr>
            <a:xfrm>
              <a:off x="1020762" y="2551048"/>
              <a:ext cx="190500" cy="714375"/>
            </a:xfrm>
            <a:custGeom>
              <a:avLst/>
              <a:gdLst/>
              <a:ahLst/>
              <a:cxnLst/>
              <a:rect l="l" t="t" r="r" b="b"/>
              <a:pathLst>
                <a:path w="190500" h="714375">
                  <a:moveTo>
                    <a:pt x="0" y="0"/>
                  </a:moveTo>
                  <a:lnTo>
                    <a:pt x="0" y="714248"/>
                  </a:lnTo>
                  <a:lnTo>
                    <a:pt x="190449" y="714248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200" y="2808223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2714625" y="0"/>
                  </a:moveTo>
                  <a:lnTo>
                    <a:pt x="180975" y="0"/>
                  </a:lnTo>
                  <a:lnTo>
                    <a:pt x="145506" y="2006"/>
                  </a:lnTo>
                  <a:lnTo>
                    <a:pt x="80569" y="17305"/>
                  </a:lnTo>
                  <a:lnTo>
                    <a:pt x="30384" y="45771"/>
                  </a:lnTo>
                  <a:lnTo>
                    <a:pt x="3508" y="82641"/>
                  </a:lnTo>
                  <a:lnTo>
                    <a:pt x="0" y="102742"/>
                  </a:lnTo>
                  <a:lnTo>
                    <a:pt x="0" y="924432"/>
                  </a:lnTo>
                  <a:lnTo>
                    <a:pt x="13768" y="963755"/>
                  </a:lnTo>
                  <a:lnTo>
                    <a:pt x="52959" y="997076"/>
                  </a:lnTo>
                  <a:lnTo>
                    <a:pt x="111728" y="1019365"/>
                  </a:lnTo>
                  <a:lnTo>
                    <a:pt x="180975" y="1027176"/>
                  </a:lnTo>
                  <a:lnTo>
                    <a:pt x="2714625" y="1027176"/>
                  </a:lnTo>
                  <a:lnTo>
                    <a:pt x="2783871" y="1019365"/>
                  </a:lnTo>
                  <a:lnTo>
                    <a:pt x="2842641" y="997076"/>
                  </a:lnTo>
                  <a:lnTo>
                    <a:pt x="2881836" y="963755"/>
                  </a:lnTo>
                  <a:lnTo>
                    <a:pt x="2895600" y="924432"/>
                  </a:lnTo>
                  <a:lnTo>
                    <a:pt x="2895600" y="102742"/>
                  </a:lnTo>
                  <a:lnTo>
                    <a:pt x="2881836" y="63468"/>
                  </a:lnTo>
                  <a:lnTo>
                    <a:pt x="2842641" y="30099"/>
                  </a:lnTo>
                  <a:lnTo>
                    <a:pt x="2783871" y="7858"/>
                  </a:lnTo>
                  <a:lnTo>
                    <a:pt x="2714625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9200" y="2808223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0" y="102742"/>
                  </a:moveTo>
                  <a:lnTo>
                    <a:pt x="13768" y="63468"/>
                  </a:lnTo>
                  <a:lnTo>
                    <a:pt x="52959" y="30099"/>
                  </a:lnTo>
                  <a:lnTo>
                    <a:pt x="111728" y="7858"/>
                  </a:lnTo>
                  <a:lnTo>
                    <a:pt x="180975" y="0"/>
                  </a:lnTo>
                  <a:lnTo>
                    <a:pt x="2714625" y="0"/>
                  </a:lnTo>
                  <a:lnTo>
                    <a:pt x="2783871" y="7858"/>
                  </a:lnTo>
                  <a:lnTo>
                    <a:pt x="2842641" y="30099"/>
                  </a:lnTo>
                  <a:lnTo>
                    <a:pt x="2881836" y="63468"/>
                  </a:lnTo>
                  <a:lnTo>
                    <a:pt x="2895600" y="102742"/>
                  </a:lnTo>
                  <a:lnTo>
                    <a:pt x="2895600" y="924432"/>
                  </a:lnTo>
                  <a:lnTo>
                    <a:pt x="2881836" y="963755"/>
                  </a:lnTo>
                  <a:lnTo>
                    <a:pt x="2842641" y="997076"/>
                  </a:lnTo>
                  <a:lnTo>
                    <a:pt x="2783871" y="1019365"/>
                  </a:lnTo>
                  <a:lnTo>
                    <a:pt x="2714625" y="1027176"/>
                  </a:lnTo>
                  <a:lnTo>
                    <a:pt x="180975" y="1027176"/>
                  </a:lnTo>
                  <a:lnTo>
                    <a:pt x="111728" y="1019365"/>
                  </a:lnTo>
                  <a:lnTo>
                    <a:pt x="52959" y="997076"/>
                  </a:lnTo>
                  <a:lnTo>
                    <a:pt x="13768" y="963755"/>
                  </a:lnTo>
                  <a:lnTo>
                    <a:pt x="0" y="924432"/>
                  </a:lnTo>
                  <a:lnTo>
                    <a:pt x="0" y="10274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61363" y="2706034"/>
            <a:ext cx="2601595" cy="940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2400" spc="-5" dirty="0">
                <a:latin typeface="Arial"/>
                <a:cs typeface="Arial"/>
              </a:rPr>
              <a:t>Là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hệ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dựa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trên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luật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latin typeface="Arial"/>
                <a:cs typeface="Arial"/>
              </a:rPr>
              <a:t>•IF/THEN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08062" y="2538348"/>
            <a:ext cx="3119755" cy="2590800"/>
            <a:chOff x="1008062" y="2538348"/>
            <a:chExt cx="3119755" cy="2590800"/>
          </a:xfrm>
        </p:grpSpPr>
        <p:sp>
          <p:nvSpPr>
            <p:cNvPr id="12" name="object 12"/>
            <p:cNvSpPr/>
            <p:nvPr/>
          </p:nvSpPr>
          <p:spPr>
            <a:xfrm>
              <a:off x="1020762" y="2551048"/>
              <a:ext cx="190500" cy="1905000"/>
            </a:xfrm>
            <a:custGeom>
              <a:avLst/>
              <a:gdLst/>
              <a:ahLst/>
              <a:cxnLst/>
              <a:rect l="l" t="t" r="r" b="b"/>
              <a:pathLst>
                <a:path w="190500" h="1905000">
                  <a:moveTo>
                    <a:pt x="0" y="0"/>
                  </a:moveTo>
                  <a:lnTo>
                    <a:pt x="0" y="1904619"/>
                  </a:lnTo>
                  <a:lnTo>
                    <a:pt x="190449" y="1904619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9200" y="4089399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2714625" y="0"/>
                  </a:moveTo>
                  <a:lnTo>
                    <a:pt x="180975" y="0"/>
                  </a:lnTo>
                  <a:lnTo>
                    <a:pt x="145506" y="1988"/>
                  </a:lnTo>
                  <a:lnTo>
                    <a:pt x="80569" y="17252"/>
                  </a:lnTo>
                  <a:lnTo>
                    <a:pt x="30384" y="45753"/>
                  </a:lnTo>
                  <a:lnTo>
                    <a:pt x="3508" y="82587"/>
                  </a:lnTo>
                  <a:lnTo>
                    <a:pt x="0" y="102743"/>
                  </a:lnTo>
                  <a:lnTo>
                    <a:pt x="0" y="924432"/>
                  </a:lnTo>
                  <a:lnTo>
                    <a:pt x="13768" y="963707"/>
                  </a:lnTo>
                  <a:lnTo>
                    <a:pt x="52959" y="997076"/>
                  </a:lnTo>
                  <a:lnTo>
                    <a:pt x="111728" y="1019254"/>
                  </a:lnTo>
                  <a:lnTo>
                    <a:pt x="180975" y="1027049"/>
                  </a:lnTo>
                  <a:lnTo>
                    <a:pt x="2714625" y="1027049"/>
                  </a:lnTo>
                  <a:lnTo>
                    <a:pt x="2783871" y="1019254"/>
                  </a:lnTo>
                  <a:lnTo>
                    <a:pt x="2842641" y="997076"/>
                  </a:lnTo>
                  <a:lnTo>
                    <a:pt x="2881836" y="963707"/>
                  </a:lnTo>
                  <a:lnTo>
                    <a:pt x="2895600" y="924432"/>
                  </a:lnTo>
                  <a:lnTo>
                    <a:pt x="2895600" y="102743"/>
                  </a:lnTo>
                  <a:lnTo>
                    <a:pt x="2881836" y="63420"/>
                  </a:lnTo>
                  <a:lnTo>
                    <a:pt x="2842641" y="30099"/>
                  </a:lnTo>
                  <a:lnTo>
                    <a:pt x="2783871" y="7810"/>
                  </a:lnTo>
                  <a:lnTo>
                    <a:pt x="2714625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9200" y="4089399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0" y="102743"/>
                  </a:moveTo>
                  <a:lnTo>
                    <a:pt x="13768" y="63420"/>
                  </a:lnTo>
                  <a:lnTo>
                    <a:pt x="52959" y="30099"/>
                  </a:lnTo>
                  <a:lnTo>
                    <a:pt x="111728" y="7810"/>
                  </a:lnTo>
                  <a:lnTo>
                    <a:pt x="180975" y="0"/>
                  </a:lnTo>
                  <a:lnTo>
                    <a:pt x="2714625" y="0"/>
                  </a:lnTo>
                  <a:lnTo>
                    <a:pt x="2783871" y="7810"/>
                  </a:lnTo>
                  <a:lnTo>
                    <a:pt x="2842641" y="30099"/>
                  </a:lnTo>
                  <a:lnTo>
                    <a:pt x="2881836" y="63420"/>
                  </a:lnTo>
                  <a:lnTo>
                    <a:pt x="2895600" y="102743"/>
                  </a:lnTo>
                  <a:lnTo>
                    <a:pt x="2895600" y="924432"/>
                  </a:lnTo>
                  <a:lnTo>
                    <a:pt x="2881836" y="963707"/>
                  </a:lnTo>
                  <a:lnTo>
                    <a:pt x="2842641" y="997076"/>
                  </a:lnTo>
                  <a:lnTo>
                    <a:pt x="2783871" y="1019254"/>
                  </a:lnTo>
                  <a:lnTo>
                    <a:pt x="2714625" y="1027049"/>
                  </a:lnTo>
                  <a:lnTo>
                    <a:pt x="180975" y="1027049"/>
                  </a:lnTo>
                  <a:lnTo>
                    <a:pt x="111728" y="1019254"/>
                  </a:lnTo>
                  <a:lnTo>
                    <a:pt x="52959" y="997076"/>
                  </a:lnTo>
                  <a:lnTo>
                    <a:pt x="13768" y="963707"/>
                  </a:lnTo>
                  <a:lnTo>
                    <a:pt x="0" y="924432"/>
                  </a:lnTo>
                  <a:lnTo>
                    <a:pt x="0" y="102743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57960" y="4217923"/>
            <a:ext cx="241617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15620" marR="5080" indent="-50292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Mô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phỏng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tri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thức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con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35500" y="1511300"/>
            <a:ext cx="3378200" cy="1052830"/>
            <a:chOff x="4635500" y="1511300"/>
            <a:chExt cx="3378200" cy="105283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8200" y="1524000"/>
              <a:ext cx="3352800" cy="10270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48200" y="1524000"/>
              <a:ext cx="3352800" cy="1027430"/>
            </a:xfrm>
            <a:custGeom>
              <a:avLst/>
              <a:gdLst/>
              <a:ahLst/>
              <a:cxnLst/>
              <a:rect l="l" t="t" r="r" b="b"/>
              <a:pathLst>
                <a:path w="3352800" h="1027430">
                  <a:moveTo>
                    <a:pt x="0" y="102742"/>
                  </a:moveTo>
                  <a:lnTo>
                    <a:pt x="12763" y="63420"/>
                  </a:lnTo>
                  <a:lnTo>
                    <a:pt x="49149" y="30099"/>
                  </a:lnTo>
                  <a:lnTo>
                    <a:pt x="103489" y="7810"/>
                  </a:lnTo>
                  <a:lnTo>
                    <a:pt x="167639" y="0"/>
                  </a:lnTo>
                  <a:lnTo>
                    <a:pt x="3185159" y="0"/>
                  </a:lnTo>
                  <a:lnTo>
                    <a:pt x="3249310" y="7810"/>
                  </a:lnTo>
                  <a:lnTo>
                    <a:pt x="3303651" y="30099"/>
                  </a:lnTo>
                  <a:lnTo>
                    <a:pt x="3340036" y="63420"/>
                  </a:lnTo>
                  <a:lnTo>
                    <a:pt x="3352800" y="102742"/>
                  </a:lnTo>
                  <a:lnTo>
                    <a:pt x="3352800" y="924433"/>
                  </a:lnTo>
                  <a:lnTo>
                    <a:pt x="3340036" y="963707"/>
                  </a:lnTo>
                  <a:lnTo>
                    <a:pt x="3303651" y="997076"/>
                  </a:lnTo>
                  <a:lnTo>
                    <a:pt x="3249310" y="1019254"/>
                  </a:lnTo>
                  <a:lnTo>
                    <a:pt x="3185159" y="1027049"/>
                  </a:lnTo>
                  <a:lnTo>
                    <a:pt x="167639" y="1027049"/>
                  </a:lnTo>
                  <a:lnTo>
                    <a:pt x="103489" y="1019254"/>
                  </a:lnTo>
                  <a:lnTo>
                    <a:pt x="49149" y="997076"/>
                  </a:lnTo>
                  <a:lnTo>
                    <a:pt x="12763" y="963707"/>
                  </a:lnTo>
                  <a:lnTo>
                    <a:pt x="0" y="924433"/>
                  </a:lnTo>
                  <a:lnTo>
                    <a:pt x="0" y="10274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57342" y="1587754"/>
            <a:ext cx="2331085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725805" marR="5080" indent="-713740">
              <a:lnSpc>
                <a:spcPts val="3030"/>
              </a:lnSpc>
              <a:spcBef>
                <a:spcPts val="470"/>
              </a:spcBef>
            </a:pPr>
            <a:r>
              <a:rPr sz="2800" b="1" u="sng" spc="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Expert</a:t>
            </a:r>
            <a:r>
              <a:rPr sz="2800" b="1" u="sng" spc="-114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sz="2800" b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systems </a:t>
            </a:r>
            <a:r>
              <a:rPr sz="2800" b="1" spc="-685" dirty="0">
                <a:solidFill>
                  <a:srgbClr val="005F2B"/>
                </a:solidFill>
                <a:latin typeface="Franklin Gothic Medium"/>
                <a:cs typeface="Franklin Gothic Medium"/>
              </a:rPr>
              <a:t> </a:t>
            </a:r>
            <a:r>
              <a:rPr sz="28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shells</a:t>
            </a:r>
            <a:endParaRPr sz="2800">
              <a:latin typeface="Franklin Gothic Medium"/>
              <a:cs typeface="Franklin Gothic Medium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864100" y="2538348"/>
            <a:ext cx="2936875" cy="1208405"/>
            <a:chOff x="4864100" y="2538348"/>
            <a:chExt cx="2936875" cy="1208405"/>
          </a:xfrm>
        </p:grpSpPr>
        <p:sp>
          <p:nvSpPr>
            <p:cNvPr id="21" name="object 21"/>
            <p:cNvSpPr/>
            <p:nvPr/>
          </p:nvSpPr>
          <p:spPr>
            <a:xfrm>
              <a:off x="4876800" y="2551048"/>
              <a:ext cx="190500" cy="714375"/>
            </a:xfrm>
            <a:custGeom>
              <a:avLst/>
              <a:gdLst/>
              <a:ahLst/>
              <a:cxnLst/>
              <a:rect l="l" t="t" r="r" b="b"/>
              <a:pathLst>
                <a:path w="190500" h="714375">
                  <a:moveTo>
                    <a:pt x="0" y="0"/>
                  </a:moveTo>
                  <a:lnTo>
                    <a:pt x="0" y="714248"/>
                  </a:lnTo>
                  <a:lnTo>
                    <a:pt x="190500" y="714248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05400" y="2808223"/>
              <a:ext cx="2682875" cy="925830"/>
            </a:xfrm>
            <a:custGeom>
              <a:avLst/>
              <a:gdLst/>
              <a:ahLst/>
              <a:cxnLst/>
              <a:rect l="l" t="t" r="r" b="b"/>
              <a:pathLst>
                <a:path w="2682875" h="925829">
                  <a:moveTo>
                    <a:pt x="2515234" y="0"/>
                  </a:moveTo>
                  <a:lnTo>
                    <a:pt x="167639" y="0"/>
                  </a:lnTo>
                  <a:lnTo>
                    <a:pt x="134784" y="1799"/>
                  </a:lnTo>
                  <a:lnTo>
                    <a:pt x="74646" y="15591"/>
                  </a:lnTo>
                  <a:lnTo>
                    <a:pt x="28182" y="41290"/>
                  </a:lnTo>
                  <a:lnTo>
                    <a:pt x="3250" y="74469"/>
                  </a:lnTo>
                  <a:lnTo>
                    <a:pt x="0" y="92583"/>
                  </a:lnTo>
                  <a:lnTo>
                    <a:pt x="0" y="832993"/>
                  </a:lnTo>
                  <a:lnTo>
                    <a:pt x="28182" y="884410"/>
                  </a:lnTo>
                  <a:lnTo>
                    <a:pt x="74646" y="910038"/>
                  </a:lnTo>
                  <a:lnTo>
                    <a:pt x="134784" y="923778"/>
                  </a:lnTo>
                  <a:lnTo>
                    <a:pt x="167639" y="925576"/>
                  </a:lnTo>
                  <a:lnTo>
                    <a:pt x="2515234" y="925576"/>
                  </a:lnTo>
                  <a:lnTo>
                    <a:pt x="2579385" y="918527"/>
                  </a:lnTo>
                  <a:lnTo>
                    <a:pt x="2633726" y="898525"/>
                  </a:lnTo>
                  <a:lnTo>
                    <a:pt x="2670111" y="868473"/>
                  </a:lnTo>
                  <a:lnTo>
                    <a:pt x="2682875" y="832993"/>
                  </a:lnTo>
                  <a:lnTo>
                    <a:pt x="2682875" y="92583"/>
                  </a:lnTo>
                  <a:lnTo>
                    <a:pt x="2654692" y="41290"/>
                  </a:lnTo>
                  <a:lnTo>
                    <a:pt x="2608228" y="15591"/>
                  </a:lnTo>
                  <a:lnTo>
                    <a:pt x="2548090" y="1799"/>
                  </a:lnTo>
                  <a:lnTo>
                    <a:pt x="2515234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05400" y="2808223"/>
              <a:ext cx="2682875" cy="925830"/>
            </a:xfrm>
            <a:custGeom>
              <a:avLst/>
              <a:gdLst/>
              <a:ahLst/>
              <a:cxnLst/>
              <a:rect l="l" t="t" r="r" b="b"/>
              <a:pathLst>
                <a:path w="2682875" h="925829">
                  <a:moveTo>
                    <a:pt x="0" y="92583"/>
                  </a:moveTo>
                  <a:lnTo>
                    <a:pt x="28182" y="41290"/>
                  </a:lnTo>
                  <a:lnTo>
                    <a:pt x="74646" y="15591"/>
                  </a:lnTo>
                  <a:lnTo>
                    <a:pt x="134784" y="1799"/>
                  </a:lnTo>
                  <a:lnTo>
                    <a:pt x="167639" y="0"/>
                  </a:lnTo>
                  <a:lnTo>
                    <a:pt x="2515234" y="0"/>
                  </a:lnTo>
                  <a:lnTo>
                    <a:pt x="2579385" y="7064"/>
                  </a:lnTo>
                  <a:lnTo>
                    <a:pt x="2633726" y="27177"/>
                  </a:lnTo>
                  <a:lnTo>
                    <a:pt x="2670111" y="57213"/>
                  </a:lnTo>
                  <a:lnTo>
                    <a:pt x="2682875" y="92583"/>
                  </a:lnTo>
                  <a:lnTo>
                    <a:pt x="2682875" y="832993"/>
                  </a:lnTo>
                  <a:lnTo>
                    <a:pt x="2654692" y="884410"/>
                  </a:lnTo>
                  <a:lnTo>
                    <a:pt x="2608228" y="910038"/>
                  </a:lnTo>
                  <a:lnTo>
                    <a:pt x="2548090" y="923778"/>
                  </a:lnTo>
                  <a:lnTo>
                    <a:pt x="2515234" y="925576"/>
                  </a:lnTo>
                  <a:lnTo>
                    <a:pt x="167639" y="925576"/>
                  </a:lnTo>
                  <a:lnTo>
                    <a:pt x="103489" y="918527"/>
                  </a:lnTo>
                  <a:lnTo>
                    <a:pt x="49149" y="898525"/>
                  </a:lnTo>
                  <a:lnTo>
                    <a:pt x="12763" y="868473"/>
                  </a:lnTo>
                  <a:lnTo>
                    <a:pt x="0" y="832993"/>
                  </a:lnTo>
                  <a:lnTo>
                    <a:pt x="0" y="92583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60745" y="3050285"/>
            <a:ext cx="974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Luật</a:t>
            </a:r>
            <a:r>
              <a:rPr sz="24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IF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64100" y="2538348"/>
            <a:ext cx="2936875" cy="2397125"/>
            <a:chOff x="4864100" y="2538348"/>
            <a:chExt cx="2936875" cy="2397125"/>
          </a:xfrm>
        </p:grpSpPr>
        <p:sp>
          <p:nvSpPr>
            <p:cNvPr id="26" name="object 26"/>
            <p:cNvSpPr/>
            <p:nvPr/>
          </p:nvSpPr>
          <p:spPr>
            <a:xfrm>
              <a:off x="4876800" y="2551048"/>
              <a:ext cx="190500" cy="1905000"/>
            </a:xfrm>
            <a:custGeom>
              <a:avLst/>
              <a:gdLst/>
              <a:ahLst/>
              <a:cxnLst/>
              <a:rect l="l" t="t" r="r" b="b"/>
              <a:pathLst>
                <a:path w="190500" h="1905000">
                  <a:moveTo>
                    <a:pt x="0" y="0"/>
                  </a:moveTo>
                  <a:lnTo>
                    <a:pt x="0" y="1904619"/>
                  </a:lnTo>
                  <a:lnTo>
                    <a:pt x="190500" y="1904619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05400" y="4038599"/>
              <a:ext cx="2682875" cy="884555"/>
            </a:xfrm>
            <a:custGeom>
              <a:avLst/>
              <a:gdLst/>
              <a:ahLst/>
              <a:cxnLst/>
              <a:rect l="l" t="t" r="r" b="b"/>
              <a:pathLst>
                <a:path w="2682875" h="884554">
                  <a:moveTo>
                    <a:pt x="2515234" y="0"/>
                  </a:moveTo>
                  <a:lnTo>
                    <a:pt x="167639" y="0"/>
                  </a:lnTo>
                  <a:lnTo>
                    <a:pt x="134784" y="1708"/>
                  </a:lnTo>
                  <a:lnTo>
                    <a:pt x="74646" y="14841"/>
                  </a:lnTo>
                  <a:lnTo>
                    <a:pt x="28182" y="39350"/>
                  </a:lnTo>
                  <a:lnTo>
                    <a:pt x="3250" y="71092"/>
                  </a:lnTo>
                  <a:lnTo>
                    <a:pt x="0" y="88392"/>
                  </a:lnTo>
                  <a:lnTo>
                    <a:pt x="0" y="795782"/>
                  </a:lnTo>
                  <a:lnTo>
                    <a:pt x="28182" y="844895"/>
                  </a:lnTo>
                  <a:lnTo>
                    <a:pt x="74646" y="869386"/>
                  </a:lnTo>
                  <a:lnTo>
                    <a:pt x="134784" y="882467"/>
                  </a:lnTo>
                  <a:lnTo>
                    <a:pt x="167639" y="884174"/>
                  </a:lnTo>
                  <a:lnTo>
                    <a:pt x="2515234" y="884174"/>
                  </a:lnTo>
                  <a:lnTo>
                    <a:pt x="2579385" y="877474"/>
                  </a:lnTo>
                  <a:lnTo>
                    <a:pt x="2633726" y="858393"/>
                  </a:lnTo>
                  <a:lnTo>
                    <a:pt x="2670111" y="829659"/>
                  </a:lnTo>
                  <a:lnTo>
                    <a:pt x="2682875" y="795782"/>
                  </a:lnTo>
                  <a:lnTo>
                    <a:pt x="2682875" y="88392"/>
                  </a:lnTo>
                  <a:lnTo>
                    <a:pt x="2654692" y="39350"/>
                  </a:lnTo>
                  <a:lnTo>
                    <a:pt x="2608228" y="14841"/>
                  </a:lnTo>
                  <a:lnTo>
                    <a:pt x="2548090" y="1708"/>
                  </a:lnTo>
                  <a:lnTo>
                    <a:pt x="2515234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05400" y="4038599"/>
              <a:ext cx="2682875" cy="884555"/>
            </a:xfrm>
            <a:custGeom>
              <a:avLst/>
              <a:gdLst/>
              <a:ahLst/>
              <a:cxnLst/>
              <a:rect l="l" t="t" r="r" b="b"/>
              <a:pathLst>
                <a:path w="2682875" h="884554">
                  <a:moveTo>
                    <a:pt x="0" y="88392"/>
                  </a:moveTo>
                  <a:lnTo>
                    <a:pt x="28182" y="39350"/>
                  </a:lnTo>
                  <a:lnTo>
                    <a:pt x="74646" y="14841"/>
                  </a:lnTo>
                  <a:lnTo>
                    <a:pt x="134784" y="1708"/>
                  </a:lnTo>
                  <a:lnTo>
                    <a:pt x="167639" y="0"/>
                  </a:lnTo>
                  <a:lnTo>
                    <a:pt x="2515234" y="0"/>
                  </a:lnTo>
                  <a:lnTo>
                    <a:pt x="2579385" y="6715"/>
                  </a:lnTo>
                  <a:lnTo>
                    <a:pt x="2633726" y="25907"/>
                  </a:lnTo>
                  <a:lnTo>
                    <a:pt x="2670111" y="54578"/>
                  </a:lnTo>
                  <a:lnTo>
                    <a:pt x="2682875" y="88392"/>
                  </a:lnTo>
                  <a:lnTo>
                    <a:pt x="2682875" y="795782"/>
                  </a:lnTo>
                  <a:lnTo>
                    <a:pt x="2654692" y="844895"/>
                  </a:lnTo>
                  <a:lnTo>
                    <a:pt x="2608228" y="869386"/>
                  </a:lnTo>
                  <a:lnTo>
                    <a:pt x="2548090" y="882467"/>
                  </a:lnTo>
                  <a:lnTo>
                    <a:pt x="2515234" y="884174"/>
                  </a:lnTo>
                  <a:lnTo>
                    <a:pt x="167639" y="884174"/>
                  </a:lnTo>
                  <a:lnTo>
                    <a:pt x="103489" y="877474"/>
                  </a:lnTo>
                  <a:lnTo>
                    <a:pt x="49149" y="858393"/>
                  </a:lnTo>
                  <a:lnTo>
                    <a:pt x="12763" y="829659"/>
                  </a:lnTo>
                  <a:lnTo>
                    <a:pt x="0" y="795782"/>
                  </a:lnTo>
                  <a:lnTo>
                    <a:pt x="0" y="8839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213730" y="4093921"/>
            <a:ext cx="2469515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Giá</a:t>
            </a:r>
            <a:r>
              <a:rPr sz="24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4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báo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cáo c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endParaRPr sz="2400">
              <a:latin typeface="Franklin Gothic Medium"/>
              <a:cs typeface="Franklin Gothic Medium"/>
            </a:endParaRPr>
          </a:p>
          <a:p>
            <a:pPr algn="ctr">
              <a:lnSpc>
                <a:spcPts val="2735"/>
              </a:lnSpc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</a:t>
            </a:r>
            <a:r>
              <a:rPr sz="24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833873" y="2538348"/>
            <a:ext cx="3408679" cy="3494404"/>
            <a:chOff x="4833873" y="2538348"/>
            <a:chExt cx="3408679" cy="3494404"/>
          </a:xfrm>
        </p:grpSpPr>
        <p:sp>
          <p:nvSpPr>
            <p:cNvPr id="31" name="object 31"/>
            <p:cNvSpPr/>
            <p:nvPr/>
          </p:nvSpPr>
          <p:spPr>
            <a:xfrm>
              <a:off x="4846573" y="2551048"/>
              <a:ext cx="190500" cy="3094990"/>
            </a:xfrm>
            <a:custGeom>
              <a:avLst/>
              <a:gdLst/>
              <a:ahLst/>
              <a:cxnLst/>
              <a:rect l="l" t="t" r="r" b="b"/>
              <a:pathLst>
                <a:path w="190500" h="3094990">
                  <a:moveTo>
                    <a:pt x="0" y="0"/>
                  </a:moveTo>
                  <a:lnTo>
                    <a:pt x="0" y="3094926"/>
                  </a:lnTo>
                  <a:lnTo>
                    <a:pt x="190500" y="3094926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29199" y="5145023"/>
              <a:ext cx="3200400" cy="875030"/>
            </a:xfrm>
            <a:custGeom>
              <a:avLst/>
              <a:gdLst/>
              <a:ahLst/>
              <a:cxnLst/>
              <a:rect l="l" t="t" r="r" b="b"/>
              <a:pathLst>
                <a:path w="3200400" h="875029">
                  <a:moveTo>
                    <a:pt x="3000375" y="0"/>
                  </a:moveTo>
                  <a:lnTo>
                    <a:pt x="200025" y="0"/>
                  </a:lnTo>
                  <a:lnTo>
                    <a:pt x="160809" y="1704"/>
                  </a:lnTo>
                  <a:lnTo>
                    <a:pt x="89046" y="14733"/>
                  </a:lnTo>
                  <a:lnTo>
                    <a:pt x="33593" y="38979"/>
                  </a:lnTo>
                  <a:lnTo>
                    <a:pt x="3879" y="70391"/>
                  </a:lnTo>
                  <a:lnTo>
                    <a:pt x="0" y="87503"/>
                  </a:lnTo>
                  <a:lnTo>
                    <a:pt x="0" y="787298"/>
                  </a:lnTo>
                  <a:lnTo>
                    <a:pt x="33593" y="835834"/>
                  </a:lnTo>
                  <a:lnTo>
                    <a:pt x="89046" y="860079"/>
                  </a:lnTo>
                  <a:lnTo>
                    <a:pt x="160809" y="873079"/>
                  </a:lnTo>
                  <a:lnTo>
                    <a:pt x="200025" y="874776"/>
                  </a:lnTo>
                  <a:lnTo>
                    <a:pt x="3000375" y="874776"/>
                  </a:lnTo>
                  <a:lnTo>
                    <a:pt x="3039590" y="873079"/>
                  </a:lnTo>
                  <a:lnTo>
                    <a:pt x="3111353" y="860079"/>
                  </a:lnTo>
                  <a:lnTo>
                    <a:pt x="3166806" y="835834"/>
                  </a:lnTo>
                  <a:lnTo>
                    <a:pt x="3196520" y="804445"/>
                  </a:lnTo>
                  <a:lnTo>
                    <a:pt x="3200400" y="787298"/>
                  </a:lnTo>
                  <a:lnTo>
                    <a:pt x="3200400" y="87503"/>
                  </a:lnTo>
                  <a:lnTo>
                    <a:pt x="3166806" y="38979"/>
                  </a:lnTo>
                  <a:lnTo>
                    <a:pt x="3111353" y="14733"/>
                  </a:lnTo>
                  <a:lnTo>
                    <a:pt x="3039590" y="1704"/>
                  </a:lnTo>
                  <a:lnTo>
                    <a:pt x="3000375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29199" y="5145023"/>
              <a:ext cx="3200400" cy="875030"/>
            </a:xfrm>
            <a:custGeom>
              <a:avLst/>
              <a:gdLst/>
              <a:ahLst/>
              <a:cxnLst/>
              <a:rect l="l" t="t" r="r" b="b"/>
              <a:pathLst>
                <a:path w="3200400" h="875029">
                  <a:moveTo>
                    <a:pt x="0" y="87503"/>
                  </a:moveTo>
                  <a:lnTo>
                    <a:pt x="33593" y="38979"/>
                  </a:lnTo>
                  <a:lnTo>
                    <a:pt x="89046" y="14733"/>
                  </a:lnTo>
                  <a:lnTo>
                    <a:pt x="160809" y="1704"/>
                  </a:lnTo>
                  <a:lnTo>
                    <a:pt x="200025" y="0"/>
                  </a:lnTo>
                  <a:lnTo>
                    <a:pt x="3000375" y="0"/>
                  </a:lnTo>
                  <a:lnTo>
                    <a:pt x="3039590" y="1704"/>
                  </a:lnTo>
                  <a:lnTo>
                    <a:pt x="3111353" y="14733"/>
                  </a:lnTo>
                  <a:lnTo>
                    <a:pt x="3166806" y="38979"/>
                  </a:lnTo>
                  <a:lnTo>
                    <a:pt x="3196520" y="70391"/>
                  </a:lnTo>
                  <a:lnTo>
                    <a:pt x="3200400" y="87503"/>
                  </a:lnTo>
                  <a:lnTo>
                    <a:pt x="3200400" y="787298"/>
                  </a:lnTo>
                  <a:lnTo>
                    <a:pt x="3166806" y="835834"/>
                  </a:lnTo>
                  <a:lnTo>
                    <a:pt x="3111353" y="860079"/>
                  </a:lnTo>
                  <a:lnTo>
                    <a:pt x="3039590" y="873079"/>
                  </a:lnTo>
                  <a:lnTo>
                    <a:pt x="3000375" y="874776"/>
                  </a:lnTo>
                  <a:lnTo>
                    <a:pt x="200025" y="874776"/>
                  </a:lnTo>
                  <a:lnTo>
                    <a:pt x="160809" y="873079"/>
                  </a:lnTo>
                  <a:lnTo>
                    <a:pt x="89046" y="860079"/>
                  </a:lnTo>
                  <a:lnTo>
                    <a:pt x="33593" y="835834"/>
                  </a:lnTo>
                  <a:lnTo>
                    <a:pt x="3879" y="804445"/>
                  </a:lnTo>
                  <a:lnTo>
                    <a:pt x="0" y="787298"/>
                  </a:lnTo>
                  <a:lnTo>
                    <a:pt x="0" y="87503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087239" y="5258561"/>
            <a:ext cx="308546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695325" marR="5080" indent="-68326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Kiến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thức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thập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chuyên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gia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Hệ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chuyên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gia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-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Expert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Systems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95500"/>
            <a:ext cx="8026400" cy="2227580"/>
            <a:chOff x="520700" y="1595500"/>
            <a:chExt cx="8026400" cy="2227580"/>
          </a:xfrm>
        </p:grpSpPr>
        <p:sp>
          <p:nvSpPr>
            <p:cNvPr id="3" name="object 3"/>
            <p:cNvSpPr/>
            <p:nvPr/>
          </p:nvSpPr>
          <p:spPr>
            <a:xfrm>
              <a:off x="533400" y="1608200"/>
              <a:ext cx="8001000" cy="2202180"/>
            </a:xfrm>
            <a:custGeom>
              <a:avLst/>
              <a:gdLst/>
              <a:ahLst/>
              <a:cxnLst/>
              <a:rect l="l" t="t" r="r" b="b"/>
              <a:pathLst>
                <a:path w="8001000" h="2202179">
                  <a:moveTo>
                    <a:pt x="7249414" y="0"/>
                  </a:moveTo>
                  <a:lnTo>
                    <a:pt x="751586" y="0"/>
                  </a:lnTo>
                  <a:lnTo>
                    <a:pt x="689941" y="1215"/>
                  </a:lnTo>
                  <a:lnTo>
                    <a:pt x="629669" y="4800"/>
                  </a:lnTo>
                  <a:lnTo>
                    <a:pt x="570963" y="10659"/>
                  </a:lnTo>
                  <a:lnTo>
                    <a:pt x="514017" y="18699"/>
                  </a:lnTo>
                  <a:lnTo>
                    <a:pt x="459025" y="28825"/>
                  </a:lnTo>
                  <a:lnTo>
                    <a:pt x="406178" y="40942"/>
                  </a:lnTo>
                  <a:lnTo>
                    <a:pt x="355672" y="54956"/>
                  </a:lnTo>
                  <a:lnTo>
                    <a:pt x="307699" y="70774"/>
                  </a:lnTo>
                  <a:lnTo>
                    <a:pt x="262452" y="88301"/>
                  </a:lnTo>
                  <a:lnTo>
                    <a:pt x="220125" y="107441"/>
                  </a:lnTo>
                  <a:lnTo>
                    <a:pt x="180912" y="128103"/>
                  </a:lnTo>
                  <a:lnTo>
                    <a:pt x="145005" y="150190"/>
                  </a:lnTo>
                  <a:lnTo>
                    <a:pt x="112599" y="173608"/>
                  </a:lnTo>
                  <a:lnTo>
                    <a:pt x="59060" y="224063"/>
                  </a:lnTo>
                  <a:lnTo>
                    <a:pt x="21841" y="278713"/>
                  </a:lnTo>
                  <a:lnTo>
                    <a:pt x="2491" y="336803"/>
                  </a:lnTo>
                  <a:lnTo>
                    <a:pt x="0" y="366902"/>
                  </a:lnTo>
                  <a:lnTo>
                    <a:pt x="0" y="1834769"/>
                  </a:lnTo>
                  <a:lnTo>
                    <a:pt x="9836" y="1894299"/>
                  </a:lnTo>
                  <a:lnTo>
                    <a:pt x="38314" y="1950773"/>
                  </a:lnTo>
                  <a:lnTo>
                    <a:pt x="83886" y="2003434"/>
                  </a:lnTo>
                  <a:lnTo>
                    <a:pt x="145005" y="2051526"/>
                  </a:lnTo>
                  <a:lnTo>
                    <a:pt x="180912" y="2073622"/>
                  </a:lnTo>
                  <a:lnTo>
                    <a:pt x="220125" y="2094293"/>
                  </a:lnTo>
                  <a:lnTo>
                    <a:pt x="262452" y="2113443"/>
                  </a:lnTo>
                  <a:lnTo>
                    <a:pt x="307699" y="2130979"/>
                  </a:lnTo>
                  <a:lnTo>
                    <a:pt x="355672" y="2146806"/>
                  </a:lnTo>
                  <a:lnTo>
                    <a:pt x="406178" y="2160829"/>
                  </a:lnTo>
                  <a:lnTo>
                    <a:pt x="459025" y="2172954"/>
                  </a:lnTo>
                  <a:lnTo>
                    <a:pt x="514017" y="2183086"/>
                  </a:lnTo>
                  <a:lnTo>
                    <a:pt x="570963" y="2191131"/>
                  </a:lnTo>
                  <a:lnTo>
                    <a:pt x="629669" y="2196994"/>
                  </a:lnTo>
                  <a:lnTo>
                    <a:pt x="689941" y="2200582"/>
                  </a:lnTo>
                  <a:lnTo>
                    <a:pt x="751586" y="2201799"/>
                  </a:lnTo>
                  <a:lnTo>
                    <a:pt x="7249414" y="2201799"/>
                  </a:lnTo>
                  <a:lnTo>
                    <a:pt x="7311065" y="2200582"/>
                  </a:lnTo>
                  <a:lnTo>
                    <a:pt x="7371343" y="2196994"/>
                  </a:lnTo>
                  <a:lnTo>
                    <a:pt x="7430052" y="2191131"/>
                  </a:lnTo>
                  <a:lnTo>
                    <a:pt x="7487001" y="2183086"/>
                  </a:lnTo>
                  <a:lnTo>
                    <a:pt x="7541996" y="2172954"/>
                  </a:lnTo>
                  <a:lnTo>
                    <a:pt x="7594843" y="2160829"/>
                  </a:lnTo>
                  <a:lnTo>
                    <a:pt x="7645350" y="2146806"/>
                  </a:lnTo>
                  <a:lnTo>
                    <a:pt x="7693322" y="2130979"/>
                  </a:lnTo>
                  <a:lnTo>
                    <a:pt x="7738568" y="2113443"/>
                  </a:lnTo>
                  <a:lnTo>
                    <a:pt x="7780893" y="2094293"/>
                  </a:lnTo>
                  <a:lnTo>
                    <a:pt x="7820104" y="2073622"/>
                  </a:lnTo>
                  <a:lnTo>
                    <a:pt x="7856008" y="2051526"/>
                  </a:lnTo>
                  <a:lnTo>
                    <a:pt x="7888412" y="2028098"/>
                  </a:lnTo>
                  <a:lnTo>
                    <a:pt x="7941946" y="1977628"/>
                  </a:lnTo>
                  <a:lnTo>
                    <a:pt x="7979161" y="1922966"/>
                  </a:lnTo>
                  <a:lnTo>
                    <a:pt x="7998509" y="1864869"/>
                  </a:lnTo>
                  <a:lnTo>
                    <a:pt x="8001000" y="1834769"/>
                  </a:lnTo>
                  <a:lnTo>
                    <a:pt x="8001000" y="366902"/>
                  </a:lnTo>
                  <a:lnTo>
                    <a:pt x="7991164" y="307375"/>
                  </a:lnTo>
                  <a:lnTo>
                    <a:pt x="7962690" y="250911"/>
                  </a:lnTo>
                  <a:lnTo>
                    <a:pt x="7917123" y="198264"/>
                  </a:lnTo>
                  <a:lnTo>
                    <a:pt x="7856008" y="150190"/>
                  </a:lnTo>
                  <a:lnTo>
                    <a:pt x="7820104" y="128103"/>
                  </a:lnTo>
                  <a:lnTo>
                    <a:pt x="7780893" y="107442"/>
                  </a:lnTo>
                  <a:lnTo>
                    <a:pt x="7738568" y="88301"/>
                  </a:lnTo>
                  <a:lnTo>
                    <a:pt x="7693322" y="70774"/>
                  </a:lnTo>
                  <a:lnTo>
                    <a:pt x="7645350" y="54956"/>
                  </a:lnTo>
                  <a:lnTo>
                    <a:pt x="7594843" y="40942"/>
                  </a:lnTo>
                  <a:lnTo>
                    <a:pt x="7541996" y="28825"/>
                  </a:lnTo>
                  <a:lnTo>
                    <a:pt x="7487001" y="18699"/>
                  </a:lnTo>
                  <a:lnTo>
                    <a:pt x="7430052" y="10659"/>
                  </a:lnTo>
                  <a:lnTo>
                    <a:pt x="7371343" y="4800"/>
                  </a:lnTo>
                  <a:lnTo>
                    <a:pt x="7311065" y="1215"/>
                  </a:lnTo>
                  <a:lnTo>
                    <a:pt x="7249414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8200"/>
              <a:ext cx="8001000" cy="2202180"/>
            </a:xfrm>
            <a:custGeom>
              <a:avLst/>
              <a:gdLst/>
              <a:ahLst/>
              <a:cxnLst/>
              <a:rect l="l" t="t" r="r" b="b"/>
              <a:pathLst>
                <a:path w="8001000" h="2202179">
                  <a:moveTo>
                    <a:pt x="0" y="366902"/>
                  </a:moveTo>
                  <a:lnTo>
                    <a:pt x="9836" y="307375"/>
                  </a:lnTo>
                  <a:lnTo>
                    <a:pt x="38314" y="250911"/>
                  </a:lnTo>
                  <a:lnTo>
                    <a:pt x="83886" y="198264"/>
                  </a:lnTo>
                  <a:lnTo>
                    <a:pt x="145005" y="150190"/>
                  </a:lnTo>
                  <a:lnTo>
                    <a:pt x="180912" y="128103"/>
                  </a:lnTo>
                  <a:lnTo>
                    <a:pt x="220125" y="107441"/>
                  </a:lnTo>
                  <a:lnTo>
                    <a:pt x="262452" y="88301"/>
                  </a:lnTo>
                  <a:lnTo>
                    <a:pt x="307699" y="70774"/>
                  </a:lnTo>
                  <a:lnTo>
                    <a:pt x="355672" y="54956"/>
                  </a:lnTo>
                  <a:lnTo>
                    <a:pt x="406178" y="40942"/>
                  </a:lnTo>
                  <a:lnTo>
                    <a:pt x="459025" y="28825"/>
                  </a:lnTo>
                  <a:lnTo>
                    <a:pt x="514017" y="18699"/>
                  </a:lnTo>
                  <a:lnTo>
                    <a:pt x="570963" y="10659"/>
                  </a:lnTo>
                  <a:lnTo>
                    <a:pt x="629669" y="4800"/>
                  </a:lnTo>
                  <a:lnTo>
                    <a:pt x="689941" y="1215"/>
                  </a:lnTo>
                  <a:lnTo>
                    <a:pt x="751586" y="0"/>
                  </a:lnTo>
                  <a:lnTo>
                    <a:pt x="7249414" y="0"/>
                  </a:lnTo>
                  <a:lnTo>
                    <a:pt x="7311065" y="1215"/>
                  </a:lnTo>
                  <a:lnTo>
                    <a:pt x="7371343" y="4800"/>
                  </a:lnTo>
                  <a:lnTo>
                    <a:pt x="7430052" y="10659"/>
                  </a:lnTo>
                  <a:lnTo>
                    <a:pt x="7487001" y="18699"/>
                  </a:lnTo>
                  <a:lnTo>
                    <a:pt x="7541996" y="28825"/>
                  </a:lnTo>
                  <a:lnTo>
                    <a:pt x="7594843" y="40942"/>
                  </a:lnTo>
                  <a:lnTo>
                    <a:pt x="7645350" y="54956"/>
                  </a:lnTo>
                  <a:lnTo>
                    <a:pt x="7693322" y="70774"/>
                  </a:lnTo>
                  <a:lnTo>
                    <a:pt x="7738568" y="88301"/>
                  </a:lnTo>
                  <a:lnTo>
                    <a:pt x="7780893" y="107442"/>
                  </a:lnTo>
                  <a:lnTo>
                    <a:pt x="7820104" y="128103"/>
                  </a:lnTo>
                  <a:lnTo>
                    <a:pt x="7856008" y="150190"/>
                  </a:lnTo>
                  <a:lnTo>
                    <a:pt x="7888412" y="173608"/>
                  </a:lnTo>
                  <a:lnTo>
                    <a:pt x="7941946" y="224063"/>
                  </a:lnTo>
                  <a:lnTo>
                    <a:pt x="7979161" y="278713"/>
                  </a:lnTo>
                  <a:lnTo>
                    <a:pt x="7998509" y="336803"/>
                  </a:lnTo>
                  <a:lnTo>
                    <a:pt x="8001000" y="366902"/>
                  </a:lnTo>
                  <a:lnTo>
                    <a:pt x="8001000" y="1834769"/>
                  </a:lnTo>
                  <a:lnTo>
                    <a:pt x="7991164" y="1894299"/>
                  </a:lnTo>
                  <a:lnTo>
                    <a:pt x="7962690" y="1950773"/>
                  </a:lnTo>
                  <a:lnTo>
                    <a:pt x="7917123" y="2003434"/>
                  </a:lnTo>
                  <a:lnTo>
                    <a:pt x="7856008" y="2051526"/>
                  </a:lnTo>
                  <a:lnTo>
                    <a:pt x="7820104" y="2073622"/>
                  </a:lnTo>
                  <a:lnTo>
                    <a:pt x="7780893" y="2094293"/>
                  </a:lnTo>
                  <a:lnTo>
                    <a:pt x="7738568" y="2113443"/>
                  </a:lnTo>
                  <a:lnTo>
                    <a:pt x="7693322" y="2130979"/>
                  </a:lnTo>
                  <a:lnTo>
                    <a:pt x="7645350" y="2146806"/>
                  </a:lnTo>
                  <a:lnTo>
                    <a:pt x="7594843" y="2160829"/>
                  </a:lnTo>
                  <a:lnTo>
                    <a:pt x="7541996" y="2172954"/>
                  </a:lnTo>
                  <a:lnTo>
                    <a:pt x="7487001" y="2183086"/>
                  </a:lnTo>
                  <a:lnTo>
                    <a:pt x="7430052" y="2191131"/>
                  </a:lnTo>
                  <a:lnTo>
                    <a:pt x="7371343" y="2196994"/>
                  </a:lnTo>
                  <a:lnTo>
                    <a:pt x="7311065" y="2200582"/>
                  </a:lnTo>
                  <a:lnTo>
                    <a:pt x="7249414" y="2201799"/>
                  </a:lnTo>
                  <a:lnTo>
                    <a:pt x="751586" y="2201799"/>
                  </a:lnTo>
                  <a:lnTo>
                    <a:pt x="689941" y="2200582"/>
                  </a:lnTo>
                  <a:lnTo>
                    <a:pt x="629669" y="2196994"/>
                  </a:lnTo>
                  <a:lnTo>
                    <a:pt x="570963" y="2191131"/>
                  </a:lnTo>
                  <a:lnTo>
                    <a:pt x="514017" y="2183086"/>
                  </a:lnTo>
                  <a:lnTo>
                    <a:pt x="459025" y="2172954"/>
                  </a:lnTo>
                  <a:lnTo>
                    <a:pt x="406178" y="2160829"/>
                  </a:lnTo>
                  <a:lnTo>
                    <a:pt x="355672" y="2146806"/>
                  </a:lnTo>
                  <a:lnTo>
                    <a:pt x="307699" y="2130979"/>
                  </a:lnTo>
                  <a:lnTo>
                    <a:pt x="262452" y="2113443"/>
                  </a:lnTo>
                  <a:lnTo>
                    <a:pt x="220125" y="2094293"/>
                  </a:lnTo>
                  <a:lnTo>
                    <a:pt x="180912" y="2073622"/>
                  </a:lnTo>
                  <a:lnTo>
                    <a:pt x="145005" y="2051526"/>
                  </a:lnTo>
                  <a:lnTo>
                    <a:pt x="112599" y="2028098"/>
                  </a:lnTo>
                  <a:lnTo>
                    <a:pt x="59060" y="1977628"/>
                  </a:lnTo>
                  <a:lnTo>
                    <a:pt x="21841" y="1922966"/>
                  </a:lnTo>
                  <a:lnTo>
                    <a:pt x="2491" y="1864869"/>
                  </a:lnTo>
                  <a:lnTo>
                    <a:pt x="0" y="1834769"/>
                  </a:lnTo>
                  <a:lnTo>
                    <a:pt x="0" y="36690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9988" y="2198624"/>
            <a:ext cx="709803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ô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phỏng</a:t>
            </a:r>
            <a:r>
              <a:rPr sz="3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bảo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tồn kiến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thức của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các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chuyên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gia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53159" y="700880"/>
            <a:ext cx="60198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Mục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đích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chuyên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gia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807" y="4124610"/>
            <a:ext cx="1812170" cy="1614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2600" y="4191000"/>
            <a:ext cx="1524000" cy="15240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429000" y="4648200"/>
            <a:ext cx="1981200" cy="457200"/>
          </a:xfrm>
          <a:custGeom>
            <a:avLst/>
            <a:gdLst/>
            <a:ahLst/>
            <a:cxnLst/>
            <a:rect l="l" t="t" r="r" b="b"/>
            <a:pathLst>
              <a:path w="1981200" h="457200">
                <a:moveTo>
                  <a:pt x="1752600" y="0"/>
                </a:moveTo>
                <a:lnTo>
                  <a:pt x="1752600" y="114300"/>
                </a:lnTo>
                <a:lnTo>
                  <a:pt x="0" y="114300"/>
                </a:lnTo>
                <a:lnTo>
                  <a:pt x="0" y="342900"/>
                </a:lnTo>
                <a:lnTo>
                  <a:pt x="1752600" y="342900"/>
                </a:lnTo>
                <a:lnTo>
                  <a:pt x="1752600" y="457200"/>
                </a:lnTo>
                <a:lnTo>
                  <a:pt x="1981200" y="228600"/>
                </a:lnTo>
                <a:lnTo>
                  <a:pt x="17526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35201"/>
            <a:ext cx="5146675" cy="1192530"/>
            <a:chOff x="3400425" y="1735201"/>
            <a:chExt cx="5146675" cy="1192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47901"/>
              <a:ext cx="5121275" cy="11667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47901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30">
                  <a:moveTo>
                    <a:pt x="5121275" y="194437"/>
                  </a:moveTo>
                  <a:lnTo>
                    <a:pt x="5121275" y="972312"/>
                  </a:lnTo>
                  <a:lnTo>
                    <a:pt x="5117508" y="1010410"/>
                  </a:lnTo>
                  <a:lnTo>
                    <a:pt x="5088592" y="1080129"/>
                  </a:lnTo>
                  <a:lnTo>
                    <a:pt x="5064252" y="1109726"/>
                  </a:lnTo>
                  <a:lnTo>
                    <a:pt x="5034653" y="1134066"/>
                  </a:lnTo>
                  <a:lnTo>
                    <a:pt x="4964882" y="1162982"/>
                  </a:lnTo>
                  <a:lnTo>
                    <a:pt x="4926710" y="1166749"/>
                  </a:lnTo>
                  <a:lnTo>
                    <a:pt x="4875920" y="1166749"/>
                  </a:lnTo>
                  <a:lnTo>
                    <a:pt x="4825129" y="1166749"/>
                  </a:lnTo>
                  <a:lnTo>
                    <a:pt x="4774338" y="1166749"/>
                  </a:lnTo>
                  <a:lnTo>
                    <a:pt x="4723547" y="1166749"/>
                  </a:lnTo>
                  <a:lnTo>
                    <a:pt x="4672756" y="1166749"/>
                  </a:lnTo>
                  <a:lnTo>
                    <a:pt x="4621965" y="1166749"/>
                  </a:lnTo>
                  <a:lnTo>
                    <a:pt x="4571175" y="1166749"/>
                  </a:lnTo>
                  <a:lnTo>
                    <a:pt x="4520384" y="1166749"/>
                  </a:lnTo>
                  <a:lnTo>
                    <a:pt x="4469593" y="1166749"/>
                  </a:lnTo>
                  <a:lnTo>
                    <a:pt x="4418802" y="1166749"/>
                  </a:lnTo>
                  <a:lnTo>
                    <a:pt x="4368011" y="1166749"/>
                  </a:lnTo>
                  <a:lnTo>
                    <a:pt x="4317220" y="1166749"/>
                  </a:lnTo>
                  <a:lnTo>
                    <a:pt x="4266430" y="1166749"/>
                  </a:lnTo>
                  <a:lnTo>
                    <a:pt x="4215639" y="1166749"/>
                  </a:lnTo>
                  <a:lnTo>
                    <a:pt x="4164848" y="1166749"/>
                  </a:lnTo>
                  <a:lnTo>
                    <a:pt x="4114057" y="1166749"/>
                  </a:lnTo>
                  <a:lnTo>
                    <a:pt x="4063266" y="1166749"/>
                  </a:lnTo>
                  <a:lnTo>
                    <a:pt x="4012475" y="1166749"/>
                  </a:lnTo>
                  <a:lnTo>
                    <a:pt x="3961685" y="1166749"/>
                  </a:lnTo>
                  <a:lnTo>
                    <a:pt x="3910894" y="1166749"/>
                  </a:lnTo>
                  <a:lnTo>
                    <a:pt x="3860103" y="1166749"/>
                  </a:lnTo>
                  <a:lnTo>
                    <a:pt x="3809312" y="1166749"/>
                  </a:lnTo>
                  <a:lnTo>
                    <a:pt x="3758521" y="1166749"/>
                  </a:lnTo>
                  <a:lnTo>
                    <a:pt x="3707730" y="1166749"/>
                  </a:lnTo>
                  <a:lnTo>
                    <a:pt x="3656940" y="1166749"/>
                  </a:lnTo>
                  <a:lnTo>
                    <a:pt x="3606149" y="1166749"/>
                  </a:lnTo>
                  <a:lnTo>
                    <a:pt x="3555358" y="1166749"/>
                  </a:lnTo>
                  <a:lnTo>
                    <a:pt x="3504567" y="1166749"/>
                  </a:lnTo>
                  <a:lnTo>
                    <a:pt x="3453776" y="1166749"/>
                  </a:lnTo>
                  <a:lnTo>
                    <a:pt x="3402985" y="1166749"/>
                  </a:lnTo>
                  <a:lnTo>
                    <a:pt x="3352195" y="1166749"/>
                  </a:lnTo>
                  <a:lnTo>
                    <a:pt x="3301404" y="1166749"/>
                  </a:lnTo>
                  <a:lnTo>
                    <a:pt x="3250613" y="1166749"/>
                  </a:lnTo>
                  <a:lnTo>
                    <a:pt x="3199822" y="1166749"/>
                  </a:lnTo>
                  <a:lnTo>
                    <a:pt x="3149031" y="1166749"/>
                  </a:lnTo>
                  <a:lnTo>
                    <a:pt x="3098240" y="1166749"/>
                  </a:lnTo>
                  <a:lnTo>
                    <a:pt x="3047450" y="1166749"/>
                  </a:lnTo>
                  <a:lnTo>
                    <a:pt x="2996659" y="1166749"/>
                  </a:lnTo>
                  <a:lnTo>
                    <a:pt x="2945868" y="1166749"/>
                  </a:lnTo>
                  <a:lnTo>
                    <a:pt x="2895077" y="1166749"/>
                  </a:lnTo>
                  <a:lnTo>
                    <a:pt x="2844286" y="1166749"/>
                  </a:lnTo>
                  <a:lnTo>
                    <a:pt x="2793495" y="1166749"/>
                  </a:lnTo>
                  <a:lnTo>
                    <a:pt x="2742705" y="1166749"/>
                  </a:lnTo>
                  <a:lnTo>
                    <a:pt x="2691914" y="1166749"/>
                  </a:lnTo>
                  <a:lnTo>
                    <a:pt x="2641123" y="1166749"/>
                  </a:lnTo>
                  <a:lnTo>
                    <a:pt x="2590332" y="1166749"/>
                  </a:lnTo>
                  <a:lnTo>
                    <a:pt x="2539541" y="1166749"/>
                  </a:lnTo>
                  <a:lnTo>
                    <a:pt x="2488750" y="1166749"/>
                  </a:lnTo>
                  <a:lnTo>
                    <a:pt x="2437960" y="1166749"/>
                  </a:lnTo>
                  <a:lnTo>
                    <a:pt x="2387169" y="1166749"/>
                  </a:lnTo>
                  <a:lnTo>
                    <a:pt x="2336378" y="1166749"/>
                  </a:lnTo>
                  <a:lnTo>
                    <a:pt x="2285587" y="1166749"/>
                  </a:lnTo>
                  <a:lnTo>
                    <a:pt x="2234796" y="1166749"/>
                  </a:lnTo>
                  <a:lnTo>
                    <a:pt x="2184005" y="1166749"/>
                  </a:lnTo>
                  <a:lnTo>
                    <a:pt x="2133215" y="1166749"/>
                  </a:lnTo>
                  <a:lnTo>
                    <a:pt x="2082424" y="1166749"/>
                  </a:lnTo>
                  <a:lnTo>
                    <a:pt x="2031633" y="1166749"/>
                  </a:lnTo>
                  <a:lnTo>
                    <a:pt x="1980842" y="1166749"/>
                  </a:lnTo>
                  <a:lnTo>
                    <a:pt x="1930051" y="1166749"/>
                  </a:lnTo>
                  <a:lnTo>
                    <a:pt x="1879260" y="1166749"/>
                  </a:lnTo>
                  <a:lnTo>
                    <a:pt x="1828470" y="1166749"/>
                  </a:lnTo>
                  <a:lnTo>
                    <a:pt x="1777679" y="1166749"/>
                  </a:lnTo>
                  <a:lnTo>
                    <a:pt x="1726888" y="1166749"/>
                  </a:lnTo>
                  <a:lnTo>
                    <a:pt x="1676097" y="1166749"/>
                  </a:lnTo>
                  <a:lnTo>
                    <a:pt x="1625306" y="1166749"/>
                  </a:lnTo>
                  <a:lnTo>
                    <a:pt x="1574515" y="1166749"/>
                  </a:lnTo>
                  <a:lnTo>
                    <a:pt x="1523725" y="1166749"/>
                  </a:lnTo>
                  <a:lnTo>
                    <a:pt x="1472934" y="1166749"/>
                  </a:lnTo>
                  <a:lnTo>
                    <a:pt x="1422143" y="1166749"/>
                  </a:lnTo>
                  <a:lnTo>
                    <a:pt x="1371352" y="1166749"/>
                  </a:lnTo>
                  <a:lnTo>
                    <a:pt x="1320561" y="1166749"/>
                  </a:lnTo>
                  <a:lnTo>
                    <a:pt x="1269770" y="1166749"/>
                  </a:lnTo>
                  <a:lnTo>
                    <a:pt x="1218980" y="1166749"/>
                  </a:lnTo>
                  <a:lnTo>
                    <a:pt x="1168189" y="1166749"/>
                  </a:lnTo>
                  <a:lnTo>
                    <a:pt x="1117398" y="1166749"/>
                  </a:lnTo>
                  <a:lnTo>
                    <a:pt x="1066607" y="1166749"/>
                  </a:lnTo>
                  <a:lnTo>
                    <a:pt x="1015816" y="1166749"/>
                  </a:lnTo>
                  <a:lnTo>
                    <a:pt x="965025" y="1166749"/>
                  </a:lnTo>
                  <a:lnTo>
                    <a:pt x="914235" y="1166749"/>
                  </a:lnTo>
                  <a:lnTo>
                    <a:pt x="863444" y="1166749"/>
                  </a:lnTo>
                  <a:lnTo>
                    <a:pt x="812653" y="1166749"/>
                  </a:lnTo>
                  <a:lnTo>
                    <a:pt x="761862" y="1166749"/>
                  </a:lnTo>
                  <a:lnTo>
                    <a:pt x="711071" y="1166749"/>
                  </a:lnTo>
                  <a:lnTo>
                    <a:pt x="660280" y="1166749"/>
                  </a:lnTo>
                  <a:lnTo>
                    <a:pt x="609490" y="1166749"/>
                  </a:lnTo>
                  <a:lnTo>
                    <a:pt x="558699" y="1166749"/>
                  </a:lnTo>
                  <a:lnTo>
                    <a:pt x="507908" y="1166749"/>
                  </a:lnTo>
                  <a:lnTo>
                    <a:pt x="457117" y="1166749"/>
                  </a:lnTo>
                  <a:lnTo>
                    <a:pt x="406326" y="1166749"/>
                  </a:lnTo>
                  <a:lnTo>
                    <a:pt x="355535" y="1166749"/>
                  </a:lnTo>
                  <a:lnTo>
                    <a:pt x="304745" y="1166749"/>
                  </a:lnTo>
                  <a:lnTo>
                    <a:pt x="253954" y="1166749"/>
                  </a:lnTo>
                  <a:lnTo>
                    <a:pt x="203163" y="1166749"/>
                  </a:lnTo>
                  <a:lnTo>
                    <a:pt x="152372" y="1166749"/>
                  </a:lnTo>
                  <a:lnTo>
                    <a:pt x="101581" y="1166749"/>
                  </a:lnTo>
                  <a:lnTo>
                    <a:pt x="50790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4"/>
                  </a:lnTo>
                  <a:lnTo>
                    <a:pt x="5034653" y="32629"/>
                  </a:lnTo>
                  <a:lnTo>
                    <a:pt x="5064252" y="56896"/>
                  </a:lnTo>
                  <a:lnTo>
                    <a:pt x="5088592" y="86512"/>
                  </a:lnTo>
                  <a:lnTo>
                    <a:pt x="5117508" y="156319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54400" y="1753615"/>
            <a:ext cx="4877435" cy="11049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38125" marR="5080" indent="-22606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có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chuyên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môn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tới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lĩnh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vực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chuyên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905760" cy="1483995"/>
            <a:chOff x="520700" y="1589150"/>
            <a:chExt cx="2905760" cy="1483995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00"/>
                  </a:lnTo>
                  <a:lnTo>
                    <a:pt x="150067" y="18462"/>
                  </a:lnTo>
                  <a:lnTo>
                    <a:pt x="108224" y="40772"/>
                  </a:lnTo>
                  <a:lnTo>
                    <a:pt x="71196" y="71120"/>
                  </a:lnTo>
                  <a:lnTo>
                    <a:pt x="40842" y="108150"/>
                  </a:lnTo>
                  <a:lnTo>
                    <a:pt x="18505" y="150002"/>
                  </a:lnTo>
                  <a:lnTo>
                    <a:pt x="4714" y="195403"/>
                  </a:lnTo>
                  <a:lnTo>
                    <a:pt x="0" y="243077"/>
                  </a:lnTo>
                  <a:lnTo>
                    <a:pt x="0" y="1215389"/>
                  </a:lnTo>
                  <a:lnTo>
                    <a:pt x="4714" y="1263064"/>
                  </a:lnTo>
                  <a:lnTo>
                    <a:pt x="18505" y="1308465"/>
                  </a:lnTo>
                  <a:lnTo>
                    <a:pt x="40842" y="1350317"/>
                  </a:lnTo>
                  <a:lnTo>
                    <a:pt x="71196" y="1387348"/>
                  </a:lnTo>
                  <a:lnTo>
                    <a:pt x="108224" y="1417695"/>
                  </a:lnTo>
                  <a:lnTo>
                    <a:pt x="150067" y="1440005"/>
                  </a:lnTo>
                  <a:lnTo>
                    <a:pt x="195452" y="1453767"/>
                  </a:lnTo>
                  <a:lnTo>
                    <a:pt x="243103" y="1458468"/>
                  </a:lnTo>
                  <a:lnTo>
                    <a:pt x="2637282" y="1458468"/>
                  </a:lnTo>
                  <a:lnTo>
                    <a:pt x="2684936" y="1453767"/>
                  </a:lnTo>
                  <a:lnTo>
                    <a:pt x="2730293" y="1440005"/>
                  </a:lnTo>
                  <a:lnTo>
                    <a:pt x="2772102" y="1417695"/>
                  </a:lnTo>
                  <a:lnTo>
                    <a:pt x="2809113" y="1387348"/>
                  </a:lnTo>
                  <a:lnTo>
                    <a:pt x="2839479" y="1350317"/>
                  </a:lnTo>
                  <a:lnTo>
                    <a:pt x="2861833" y="1308465"/>
                  </a:lnTo>
                  <a:lnTo>
                    <a:pt x="2875639" y="1263064"/>
                  </a:lnTo>
                  <a:lnTo>
                    <a:pt x="2880360" y="1215389"/>
                  </a:lnTo>
                  <a:lnTo>
                    <a:pt x="2880360" y="243077"/>
                  </a:lnTo>
                  <a:lnTo>
                    <a:pt x="2875639" y="195403"/>
                  </a:lnTo>
                  <a:lnTo>
                    <a:pt x="2861833" y="150002"/>
                  </a:lnTo>
                  <a:lnTo>
                    <a:pt x="2839479" y="108150"/>
                  </a:lnTo>
                  <a:lnTo>
                    <a:pt x="2809113" y="71120"/>
                  </a:lnTo>
                  <a:lnTo>
                    <a:pt x="2772102" y="40772"/>
                  </a:lnTo>
                  <a:lnTo>
                    <a:pt x="2730293" y="18462"/>
                  </a:lnTo>
                  <a:lnTo>
                    <a:pt x="2684936" y="470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7"/>
                  </a:moveTo>
                  <a:lnTo>
                    <a:pt x="4714" y="195403"/>
                  </a:lnTo>
                  <a:lnTo>
                    <a:pt x="18505" y="150002"/>
                  </a:lnTo>
                  <a:lnTo>
                    <a:pt x="40842" y="108150"/>
                  </a:lnTo>
                  <a:lnTo>
                    <a:pt x="71196" y="71120"/>
                  </a:lnTo>
                  <a:lnTo>
                    <a:pt x="108224" y="40772"/>
                  </a:lnTo>
                  <a:lnTo>
                    <a:pt x="150067" y="18462"/>
                  </a:lnTo>
                  <a:lnTo>
                    <a:pt x="195452" y="470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00"/>
                  </a:lnTo>
                  <a:lnTo>
                    <a:pt x="2730293" y="18462"/>
                  </a:lnTo>
                  <a:lnTo>
                    <a:pt x="2772102" y="40772"/>
                  </a:lnTo>
                  <a:lnTo>
                    <a:pt x="2809113" y="71120"/>
                  </a:lnTo>
                  <a:lnTo>
                    <a:pt x="2839479" y="108150"/>
                  </a:lnTo>
                  <a:lnTo>
                    <a:pt x="2861833" y="150002"/>
                  </a:lnTo>
                  <a:lnTo>
                    <a:pt x="2875639" y="195403"/>
                  </a:lnTo>
                  <a:lnTo>
                    <a:pt x="2880360" y="243077"/>
                  </a:lnTo>
                  <a:lnTo>
                    <a:pt x="2880360" y="1215389"/>
                  </a:lnTo>
                  <a:lnTo>
                    <a:pt x="2875639" y="1263064"/>
                  </a:lnTo>
                  <a:lnTo>
                    <a:pt x="2861833" y="1308465"/>
                  </a:lnTo>
                  <a:lnTo>
                    <a:pt x="2839479" y="1350317"/>
                  </a:lnTo>
                  <a:lnTo>
                    <a:pt x="2809113" y="1387348"/>
                  </a:lnTo>
                  <a:lnTo>
                    <a:pt x="2772102" y="1417695"/>
                  </a:lnTo>
                  <a:lnTo>
                    <a:pt x="2730293" y="1440005"/>
                  </a:lnTo>
                  <a:lnTo>
                    <a:pt x="2684936" y="1453767"/>
                  </a:lnTo>
                  <a:lnTo>
                    <a:pt x="2637282" y="1458468"/>
                  </a:lnTo>
                  <a:lnTo>
                    <a:pt x="243103" y="1458468"/>
                  </a:lnTo>
                  <a:lnTo>
                    <a:pt x="195452" y="1453767"/>
                  </a:lnTo>
                  <a:lnTo>
                    <a:pt x="150067" y="1440005"/>
                  </a:lnTo>
                  <a:lnTo>
                    <a:pt x="108224" y="1417695"/>
                  </a:lnTo>
                  <a:lnTo>
                    <a:pt x="71196" y="1387348"/>
                  </a:lnTo>
                  <a:lnTo>
                    <a:pt x="40842" y="1350317"/>
                  </a:lnTo>
                  <a:lnTo>
                    <a:pt x="18505" y="1308465"/>
                  </a:lnTo>
                  <a:lnTo>
                    <a:pt x="4714" y="1263064"/>
                  </a:lnTo>
                  <a:lnTo>
                    <a:pt x="0" y="1215389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70280" y="1691131"/>
            <a:ext cx="2003425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ctr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Khó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khăn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tốn kém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triển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16300" y="3111500"/>
            <a:ext cx="5146675" cy="1549400"/>
            <a:chOff x="3416300" y="3111500"/>
            <a:chExt cx="5146675" cy="15494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3124200"/>
              <a:ext cx="5121275" cy="1524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29000" y="3124200"/>
              <a:ext cx="5121275" cy="1524000"/>
            </a:xfrm>
            <a:custGeom>
              <a:avLst/>
              <a:gdLst/>
              <a:ahLst/>
              <a:cxnLst/>
              <a:rect l="l" t="t" r="r" b="b"/>
              <a:pathLst>
                <a:path w="5121275" h="1524000">
                  <a:moveTo>
                    <a:pt x="5121275" y="254000"/>
                  </a:moveTo>
                  <a:lnTo>
                    <a:pt x="5121275" y="1270000"/>
                  </a:lnTo>
                  <a:lnTo>
                    <a:pt x="5117508" y="1319758"/>
                  </a:lnTo>
                  <a:lnTo>
                    <a:pt x="5106479" y="1367170"/>
                  </a:lnTo>
                  <a:lnTo>
                    <a:pt x="5088592" y="1410892"/>
                  </a:lnTo>
                  <a:lnTo>
                    <a:pt x="5064252" y="1449577"/>
                  </a:lnTo>
                  <a:lnTo>
                    <a:pt x="5034653" y="1481298"/>
                  </a:lnTo>
                  <a:lnTo>
                    <a:pt x="5001196" y="1504648"/>
                  </a:lnTo>
                  <a:lnTo>
                    <a:pt x="4964882" y="1519068"/>
                  </a:lnTo>
                  <a:lnTo>
                    <a:pt x="4926710" y="1524000"/>
                  </a:lnTo>
                  <a:lnTo>
                    <a:pt x="4875920" y="1524000"/>
                  </a:lnTo>
                  <a:lnTo>
                    <a:pt x="4825129" y="1524000"/>
                  </a:lnTo>
                  <a:lnTo>
                    <a:pt x="4774338" y="1524000"/>
                  </a:lnTo>
                  <a:lnTo>
                    <a:pt x="4723547" y="1524000"/>
                  </a:lnTo>
                  <a:lnTo>
                    <a:pt x="4672756" y="1524000"/>
                  </a:lnTo>
                  <a:lnTo>
                    <a:pt x="4621965" y="1524000"/>
                  </a:lnTo>
                  <a:lnTo>
                    <a:pt x="4571175" y="1524000"/>
                  </a:lnTo>
                  <a:lnTo>
                    <a:pt x="4520384" y="1524000"/>
                  </a:lnTo>
                  <a:lnTo>
                    <a:pt x="4469593" y="1524000"/>
                  </a:lnTo>
                  <a:lnTo>
                    <a:pt x="4418802" y="1524000"/>
                  </a:lnTo>
                  <a:lnTo>
                    <a:pt x="4368011" y="1524000"/>
                  </a:lnTo>
                  <a:lnTo>
                    <a:pt x="4317220" y="1524000"/>
                  </a:lnTo>
                  <a:lnTo>
                    <a:pt x="4266430" y="1524000"/>
                  </a:lnTo>
                  <a:lnTo>
                    <a:pt x="4215639" y="1524000"/>
                  </a:lnTo>
                  <a:lnTo>
                    <a:pt x="4164848" y="1524000"/>
                  </a:lnTo>
                  <a:lnTo>
                    <a:pt x="4114057" y="1524000"/>
                  </a:lnTo>
                  <a:lnTo>
                    <a:pt x="4063266" y="1524000"/>
                  </a:lnTo>
                  <a:lnTo>
                    <a:pt x="4012475" y="1524000"/>
                  </a:lnTo>
                  <a:lnTo>
                    <a:pt x="3961685" y="1524000"/>
                  </a:lnTo>
                  <a:lnTo>
                    <a:pt x="3910894" y="1524000"/>
                  </a:lnTo>
                  <a:lnTo>
                    <a:pt x="3860103" y="1524000"/>
                  </a:lnTo>
                  <a:lnTo>
                    <a:pt x="3809312" y="1524000"/>
                  </a:lnTo>
                  <a:lnTo>
                    <a:pt x="3758521" y="1524000"/>
                  </a:lnTo>
                  <a:lnTo>
                    <a:pt x="3707730" y="1524000"/>
                  </a:lnTo>
                  <a:lnTo>
                    <a:pt x="3656940" y="1524000"/>
                  </a:lnTo>
                  <a:lnTo>
                    <a:pt x="3606149" y="1524000"/>
                  </a:lnTo>
                  <a:lnTo>
                    <a:pt x="3555358" y="1524000"/>
                  </a:lnTo>
                  <a:lnTo>
                    <a:pt x="3504567" y="1524000"/>
                  </a:lnTo>
                  <a:lnTo>
                    <a:pt x="3453776" y="1524000"/>
                  </a:lnTo>
                  <a:lnTo>
                    <a:pt x="3402985" y="1524000"/>
                  </a:lnTo>
                  <a:lnTo>
                    <a:pt x="3352195" y="1524000"/>
                  </a:lnTo>
                  <a:lnTo>
                    <a:pt x="3301404" y="1524000"/>
                  </a:lnTo>
                  <a:lnTo>
                    <a:pt x="3250613" y="1524000"/>
                  </a:lnTo>
                  <a:lnTo>
                    <a:pt x="3199822" y="1524000"/>
                  </a:lnTo>
                  <a:lnTo>
                    <a:pt x="3149031" y="1524000"/>
                  </a:lnTo>
                  <a:lnTo>
                    <a:pt x="3098240" y="1524000"/>
                  </a:lnTo>
                  <a:lnTo>
                    <a:pt x="3047450" y="1524000"/>
                  </a:lnTo>
                  <a:lnTo>
                    <a:pt x="2996659" y="1524000"/>
                  </a:lnTo>
                  <a:lnTo>
                    <a:pt x="2945868" y="1524000"/>
                  </a:lnTo>
                  <a:lnTo>
                    <a:pt x="2895077" y="1524000"/>
                  </a:lnTo>
                  <a:lnTo>
                    <a:pt x="2844286" y="1524000"/>
                  </a:lnTo>
                  <a:lnTo>
                    <a:pt x="2793495" y="1524000"/>
                  </a:lnTo>
                  <a:lnTo>
                    <a:pt x="2742705" y="1524000"/>
                  </a:lnTo>
                  <a:lnTo>
                    <a:pt x="2691914" y="1524000"/>
                  </a:lnTo>
                  <a:lnTo>
                    <a:pt x="2641123" y="1524000"/>
                  </a:lnTo>
                  <a:lnTo>
                    <a:pt x="2590332" y="1524000"/>
                  </a:lnTo>
                  <a:lnTo>
                    <a:pt x="2539541" y="1524000"/>
                  </a:lnTo>
                  <a:lnTo>
                    <a:pt x="2488750" y="1524000"/>
                  </a:lnTo>
                  <a:lnTo>
                    <a:pt x="2437960" y="1524000"/>
                  </a:lnTo>
                  <a:lnTo>
                    <a:pt x="2387169" y="1524000"/>
                  </a:lnTo>
                  <a:lnTo>
                    <a:pt x="2336378" y="1524000"/>
                  </a:lnTo>
                  <a:lnTo>
                    <a:pt x="2285587" y="1524000"/>
                  </a:lnTo>
                  <a:lnTo>
                    <a:pt x="2234796" y="1524000"/>
                  </a:lnTo>
                  <a:lnTo>
                    <a:pt x="2184005" y="1524000"/>
                  </a:lnTo>
                  <a:lnTo>
                    <a:pt x="2133215" y="1524000"/>
                  </a:lnTo>
                  <a:lnTo>
                    <a:pt x="2082424" y="1524000"/>
                  </a:lnTo>
                  <a:lnTo>
                    <a:pt x="2031633" y="1524000"/>
                  </a:lnTo>
                  <a:lnTo>
                    <a:pt x="1980842" y="1524000"/>
                  </a:lnTo>
                  <a:lnTo>
                    <a:pt x="1930051" y="1524000"/>
                  </a:lnTo>
                  <a:lnTo>
                    <a:pt x="1879260" y="1524000"/>
                  </a:lnTo>
                  <a:lnTo>
                    <a:pt x="1828470" y="1524000"/>
                  </a:lnTo>
                  <a:lnTo>
                    <a:pt x="1777679" y="1524000"/>
                  </a:lnTo>
                  <a:lnTo>
                    <a:pt x="1726888" y="1524000"/>
                  </a:lnTo>
                  <a:lnTo>
                    <a:pt x="1676097" y="1524000"/>
                  </a:lnTo>
                  <a:lnTo>
                    <a:pt x="1625306" y="1524000"/>
                  </a:lnTo>
                  <a:lnTo>
                    <a:pt x="1574515" y="1524000"/>
                  </a:lnTo>
                  <a:lnTo>
                    <a:pt x="1523725" y="1524000"/>
                  </a:lnTo>
                  <a:lnTo>
                    <a:pt x="1472934" y="1524000"/>
                  </a:lnTo>
                  <a:lnTo>
                    <a:pt x="1422143" y="1524000"/>
                  </a:lnTo>
                  <a:lnTo>
                    <a:pt x="1371352" y="1524000"/>
                  </a:lnTo>
                  <a:lnTo>
                    <a:pt x="1320561" y="1524000"/>
                  </a:lnTo>
                  <a:lnTo>
                    <a:pt x="1269770" y="1524000"/>
                  </a:lnTo>
                  <a:lnTo>
                    <a:pt x="1218980" y="1524000"/>
                  </a:lnTo>
                  <a:lnTo>
                    <a:pt x="1168189" y="1524000"/>
                  </a:lnTo>
                  <a:lnTo>
                    <a:pt x="1117398" y="1524000"/>
                  </a:lnTo>
                  <a:lnTo>
                    <a:pt x="1066607" y="1524000"/>
                  </a:lnTo>
                  <a:lnTo>
                    <a:pt x="1015816" y="1524000"/>
                  </a:lnTo>
                  <a:lnTo>
                    <a:pt x="965025" y="1524000"/>
                  </a:lnTo>
                  <a:lnTo>
                    <a:pt x="914235" y="1524000"/>
                  </a:lnTo>
                  <a:lnTo>
                    <a:pt x="863444" y="1524000"/>
                  </a:lnTo>
                  <a:lnTo>
                    <a:pt x="812653" y="1524000"/>
                  </a:lnTo>
                  <a:lnTo>
                    <a:pt x="761862" y="1524000"/>
                  </a:lnTo>
                  <a:lnTo>
                    <a:pt x="711071" y="1524000"/>
                  </a:lnTo>
                  <a:lnTo>
                    <a:pt x="660280" y="1524000"/>
                  </a:lnTo>
                  <a:lnTo>
                    <a:pt x="609490" y="1524000"/>
                  </a:lnTo>
                  <a:lnTo>
                    <a:pt x="558699" y="1524000"/>
                  </a:lnTo>
                  <a:lnTo>
                    <a:pt x="507908" y="1524000"/>
                  </a:lnTo>
                  <a:lnTo>
                    <a:pt x="457117" y="1524000"/>
                  </a:lnTo>
                  <a:lnTo>
                    <a:pt x="406326" y="1524000"/>
                  </a:lnTo>
                  <a:lnTo>
                    <a:pt x="355535" y="1524000"/>
                  </a:lnTo>
                  <a:lnTo>
                    <a:pt x="304745" y="1524000"/>
                  </a:lnTo>
                  <a:lnTo>
                    <a:pt x="253954" y="1524000"/>
                  </a:lnTo>
                  <a:lnTo>
                    <a:pt x="203163" y="1524000"/>
                  </a:lnTo>
                  <a:lnTo>
                    <a:pt x="152372" y="1524000"/>
                  </a:lnTo>
                  <a:lnTo>
                    <a:pt x="101581" y="1524000"/>
                  </a:lnTo>
                  <a:lnTo>
                    <a:pt x="50790" y="1524000"/>
                  </a:lnTo>
                  <a:lnTo>
                    <a:pt x="0" y="1524000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4931"/>
                  </a:lnTo>
                  <a:lnTo>
                    <a:pt x="5001196" y="19351"/>
                  </a:lnTo>
                  <a:lnTo>
                    <a:pt x="5034653" y="42701"/>
                  </a:lnTo>
                  <a:lnTo>
                    <a:pt x="5064252" y="74422"/>
                  </a:lnTo>
                  <a:lnTo>
                    <a:pt x="5088592" y="113107"/>
                  </a:lnTo>
                  <a:lnTo>
                    <a:pt x="5106479" y="156829"/>
                  </a:lnTo>
                  <a:lnTo>
                    <a:pt x="5117508" y="204241"/>
                  </a:lnTo>
                  <a:lnTo>
                    <a:pt x="5121275" y="2540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vấn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đề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hệ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chuyên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gia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610550" rIns="0" bIns="0" rtlCol="0">
            <a:spAutoFit/>
          </a:bodyPr>
          <a:lstStyle/>
          <a:p>
            <a:pPr marL="695325" marR="153035" indent="-226060">
              <a:lnSpc>
                <a:spcPts val="2590"/>
              </a:lnSpc>
              <a:spcBef>
                <a:spcPts val="425"/>
              </a:spcBef>
            </a:pPr>
            <a:r>
              <a:rPr dirty="0"/>
              <a:t>•</a:t>
            </a:r>
            <a:r>
              <a:rPr spc="260" dirty="0"/>
              <a:t> </a:t>
            </a:r>
            <a:r>
              <a:rPr spc="-5" dirty="0"/>
              <a:t>Các</a:t>
            </a:r>
            <a:r>
              <a:rPr dirty="0"/>
              <a:t> </a:t>
            </a:r>
            <a:r>
              <a:rPr spc="-5" dirty="0"/>
              <a:t>thay</a:t>
            </a:r>
            <a:r>
              <a:rPr spc="-10" dirty="0"/>
              <a:t> </a:t>
            </a:r>
            <a:r>
              <a:rPr spc="-5" dirty="0"/>
              <a:t>đổi</a:t>
            </a:r>
            <a:r>
              <a:rPr spc="10" dirty="0"/>
              <a:t> </a:t>
            </a:r>
            <a:r>
              <a:rPr spc="-5" dirty="0"/>
              <a:t>là</a:t>
            </a:r>
            <a:r>
              <a:rPr spc="-15" dirty="0"/>
              <a:t> </a:t>
            </a:r>
            <a:r>
              <a:rPr spc="-5" dirty="0"/>
              <a:t>nguyên</a:t>
            </a:r>
            <a:r>
              <a:rPr spc="15" dirty="0"/>
              <a:t> </a:t>
            </a:r>
            <a:r>
              <a:rPr spc="-5" dirty="0"/>
              <a:t>nhân</a:t>
            </a:r>
            <a:r>
              <a:rPr spc="20" dirty="0"/>
              <a:t> </a:t>
            </a:r>
            <a:r>
              <a:rPr spc="-5" dirty="0"/>
              <a:t>khó </a:t>
            </a:r>
            <a:r>
              <a:rPr spc="-655" dirty="0"/>
              <a:t> </a:t>
            </a:r>
            <a:r>
              <a:rPr spc="-5" dirty="0"/>
              <a:t>có</a:t>
            </a:r>
            <a:r>
              <a:rPr spc="-10" dirty="0"/>
              <a:t> </a:t>
            </a:r>
            <a:r>
              <a:rPr dirty="0"/>
              <a:t>thể</a:t>
            </a:r>
            <a:r>
              <a:rPr spc="-20" dirty="0"/>
              <a:t> </a:t>
            </a:r>
            <a:r>
              <a:rPr spc="-5" dirty="0"/>
              <a:t>dự đoán</a:t>
            </a:r>
            <a:r>
              <a:rPr dirty="0"/>
              <a:t> trước</a:t>
            </a:r>
            <a:r>
              <a:rPr spc="-20" dirty="0"/>
              <a:t> </a:t>
            </a:r>
            <a:r>
              <a:rPr dirty="0"/>
              <a:t>kết</a:t>
            </a:r>
            <a:r>
              <a:rPr spc="-15" dirty="0"/>
              <a:t> </a:t>
            </a:r>
            <a:r>
              <a:rPr spc="-5" dirty="0"/>
              <a:t>quả</a:t>
            </a:r>
          </a:p>
          <a:p>
            <a:pPr marL="695325" marR="5080" indent="-226060">
              <a:lnSpc>
                <a:spcPts val="2590"/>
              </a:lnSpc>
              <a:spcBef>
                <a:spcPts val="440"/>
              </a:spcBef>
            </a:pPr>
            <a:r>
              <a:rPr dirty="0"/>
              <a:t>•</a:t>
            </a:r>
            <a:r>
              <a:rPr spc="250" dirty="0"/>
              <a:t> </a:t>
            </a:r>
            <a:r>
              <a:rPr spc="-5" dirty="0"/>
              <a:t>Liên</a:t>
            </a:r>
            <a:r>
              <a:rPr dirty="0"/>
              <a:t> tục</a:t>
            </a:r>
            <a:r>
              <a:rPr spc="-10" dirty="0"/>
              <a:t> </a:t>
            </a:r>
            <a:r>
              <a:rPr dirty="0"/>
              <a:t>cần</a:t>
            </a:r>
            <a:r>
              <a:rPr spc="-10" dirty="0"/>
              <a:t> </a:t>
            </a:r>
            <a:r>
              <a:rPr spc="-5" dirty="0"/>
              <a:t>đến </a:t>
            </a:r>
            <a:r>
              <a:rPr dirty="0"/>
              <a:t>thay</a:t>
            </a:r>
            <a:r>
              <a:rPr spc="-20" dirty="0"/>
              <a:t> </a:t>
            </a:r>
            <a:r>
              <a:rPr spc="-5" dirty="0"/>
              <a:t>đổi </a:t>
            </a:r>
            <a:r>
              <a:rPr dirty="0"/>
              <a:t>“đắt</a:t>
            </a:r>
            <a:r>
              <a:rPr spc="-5" dirty="0"/>
              <a:t> </a:t>
            </a:r>
            <a:r>
              <a:rPr spc="-10" dirty="0"/>
              <a:t>giá” </a:t>
            </a:r>
            <a:r>
              <a:rPr spc="-655" dirty="0"/>
              <a:t> </a:t>
            </a:r>
            <a:r>
              <a:rPr spc="-5" dirty="0"/>
              <a:t>để</a:t>
            </a:r>
            <a:r>
              <a:rPr spc="-10" dirty="0"/>
              <a:t> </a:t>
            </a:r>
            <a:r>
              <a:rPr spc="-5" dirty="0"/>
              <a:t>phản ánh</a:t>
            </a:r>
            <a:r>
              <a:rPr spc="5" dirty="0"/>
              <a:t> </a:t>
            </a:r>
            <a:r>
              <a:rPr dirty="0"/>
              <a:t>tri</a:t>
            </a:r>
            <a:r>
              <a:rPr spc="-20" dirty="0"/>
              <a:t> </a:t>
            </a:r>
            <a:r>
              <a:rPr dirty="0"/>
              <a:t>thức mới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121025"/>
            <a:ext cx="2905760" cy="1483995"/>
            <a:chOff x="520700" y="3121025"/>
            <a:chExt cx="2905760" cy="1483995"/>
          </a:xfrm>
        </p:grpSpPr>
        <p:sp>
          <p:nvSpPr>
            <p:cNvPr id="15" name="object 15"/>
            <p:cNvSpPr/>
            <p:nvPr/>
          </p:nvSpPr>
          <p:spPr>
            <a:xfrm>
              <a:off x="533400" y="3133725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20"/>
                  </a:lnTo>
                  <a:lnTo>
                    <a:pt x="150067" y="18526"/>
                  </a:lnTo>
                  <a:lnTo>
                    <a:pt x="108224" y="40880"/>
                  </a:lnTo>
                  <a:lnTo>
                    <a:pt x="71196" y="71247"/>
                  </a:lnTo>
                  <a:lnTo>
                    <a:pt x="40842" y="108257"/>
                  </a:lnTo>
                  <a:lnTo>
                    <a:pt x="18505" y="150066"/>
                  </a:lnTo>
                  <a:lnTo>
                    <a:pt x="4714" y="195423"/>
                  </a:lnTo>
                  <a:lnTo>
                    <a:pt x="0" y="243077"/>
                  </a:lnTo>
                  <a:lnTo>
                    <a:pt x="0" y="1215517"/>
                  </a:lnTo>
                  <a:lnTo>
                    <a:pt x="4714" y="1263118"/>
                  </a:lnTo>
                  <a:lnTo>
                    <a:pt x="18505" y="1308481"/>
                  </a:lnTo>
                  <a:lnTo>
                    <a:pt x="40842" y="1350319"/>
                  </a:lnTo>
                  <a:lnTo>
                    <a:pt x="71196" y="1387348"/>
                  </a:lnTo>
                  <a:lnTo>
                    <a:pt x="108224" y="1417714"/>
                  </a:lnTo>
                  <a:lnTo>
                    <a:pt x="150067" y="1440068"/>
                  </a:lnTo>
                  <a:lnTo>
                    <a:pt x="195452" y="1453874"/>
                  </a:lnTo>
                  <a:lnTo>
                    <a:pt x="243103" y="1458595"/>
                  </a:lnTo>
                  <a:lnTo>
                    <a:pt x="2637282" y="1458595"/>
                  </a:lnTo>
                  <a:lnTo>
                    <a:pt x="2684936" y="1453874"/>
                  </a:lnTo>
                  <a:lnTo>
                    <a:pt x="2730293" y="1440068"/>
                  </a:lnTo>
                  <a:lnTo>
                    <a:pt x="2772102" y="1417714"/>
                  </a:lnTo>
                  <a:lnTo>
                    <a:pt x="2809113" y="1387348"/>
                  </a:lnTo>
                  <a:lnTo>
                    <a:pt x="2839479" y="1350319"/>
                  </a:lnTo>
                  <a:lnTo>
                    <a:pt x="2861833" y="1308481"/>
                  </a:lnTo>
                  <a:lnTo>
                    <a:pt x="2875639" y="1263118"/>
                  </a:lnTo>
                  <a:lnTo>
                    <a:pt x="2880360" y="1215517"/>
                  </a:lnTo>
                  <a:lnTo>
                    <a:pt x="2880360" y="243077"/>
                  </a:lnTo>
                  <a:lnTo>
                    <a:pt x="2875639" y="195423"/>
                  </a:lnTo>
                  <a:lnTo>
                    <a:pt x="2861833" y="150066"/>
                  </a:lnTo>
                  <a:lnTo>
                    <a:pt x="2839479" y="108257"/>
                  </a:lnTo>
                  <a:lnTo>
                    <a:pt x="2809113" y="71247"/>
                  </a:lnTo>
                  <a:lnTo>
                    <a:pt x="2772102" y="40880"/>
                  </a:lnTo>
                  <a:lnTo>
                    <a:pt x="2730293" y="18526"/>
                  </a:lnTo>
                  <a:lnTo>
                    <a:pt x="2684936" y="472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133725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7"/>
                  </a:moveTo>
                  <a:lnTo>
                    <a:pt x="4714" y="195423"/>
                  </a:lnTo>
                  <a:lnTo>
                    <a:pt x="18505" y="150066"/>
                  </a:lnTo>
                  <a:lnTo>
                    <a:pt x="40842" y="108257"/>
                  </a:lnTo>
                  <a:lnTo>
                    <a:pt x="71196" y="71247"/>
                  </a:lnTo>
                  <a:lnTo>
                    <a:pt x="108224" y="40880"/>
                  </a:lnTo>
                  <a:lnTo>
                    <a:pt x="150067" y="18526"/>
                  </a:lnTo>
                  <a:lnTo>
                    <a:pt x="195452" y="472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20"/>
                  </a:lnTo>
                  <a:lnTo>
                    <a:pt x="2730293" y="18526"/>
                  </a:lnTo>
                  <a:lnTo>
                    <a:pt x="2772102" y="40880"/>
                  </a:lnTo>
                  <a:lnTo>
                    <a:pt x="2809113" y="71247"/>
                  </a:lnTo>
                  <a:lnTo>
                    <a:pt x="2839479" y="108257"/>
                  </a:lnTo>
                  <a:lnTo>
                    <a:pt x="2861833" y="150066"/>
                  </a:lnTo>
                  <a:lnTo>
                    <a:pt x="2875639" y="195423"/>
                  </a:lnTo>
                  <a:lnTo>
                    <a:pt x="2880360" y="243077"/>
                  </a:lnTo>
                  <a:lnTo>
                    <a:pt x="2880360" y="1215517"/>
                  </a:lnTo>
                  <a:lnTo>
                    <a:pt x="2875639" y="1263118"/>
                  </a:lnTo>
                  <a:lnTo>
                    <a:pt x="2861833" y="1308481"/>
                  </a:lnTo>
                  <a:lnTo>
                    <a:pt x="2839479" y="1350319"/>
                  </a:lnTo>
                  <a:lnTo>
                    <a:pt x="2809113" y="1387348"/>
                  </a:lnTo>
                  <a:lnTo>
                    <a:pt x="2772102" y="1417714"/>
                  </a:lnTo>
                  <a:lnTo>
                    <a:pt x="2730293" y="1440068"/>
                  </a:lnTo>
                  <a:lnTo>
                    <a:pt x="2684936" y="1453874"/>
                  </a:lnTo>
                  <a:lnTo>
                    <a:pt x="2637282" y="1458595"/>
                  </a:lnTo>
                  <a:lnTo>
                    <a:pt x="243103" y="1458595"/>
                  </a:lnTo>
                  <a:lnTo>
                    <a:pt x="195452" y="1453874"/>
                  </a:lnTo>
                  <a:lnTo>
                    <a:pt x="150067" y="1440068"/>
                  </a:lnTo>
                  <a:lnTo>
                    <a:pt x="108224" y="1417714"/>
                  </a:lnTo>
                  <a:lnTo>
                    <a:pt x="71196" y="1387348"/>
                  </a:lnTo>
                  <a:lnTo>
                    <a:pt x="40842" y="1350319"/>
                  </a:lnTo>
                  <a:lnTo>
                    <a:pt x="18505" y="1308481"/>
                  </a:lnTo>
                  <a:lnTo>
                    <a:pt x="4714" y="1263118"/>
                  </a:lnTo>
                  <a:lnTo>
                    <a:pt x="0" y="1215517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31239" y="3589146"/>
            <a:ext cx="1885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Khó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bảo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trì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00425" y="4787900"/>
            <a:ext cx="5146675" cy="1192530"/>
            <a:chOff x="3400425" y="4787900"/>
            <a:chExt cx="5146675" cy="119253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125" y="4800600"/>
              <a:ext cx="5121275" cy="11668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13125" y="4800600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29">
                  <a:moveTo>
                    <a:pt x="5121275" y="194437"/>
                  </a:moveTo>
                  <a:lnTo>
                    <a:pt x="5121275" y="972337"/>
                  </a:lnTo>
                  <a:lnTo>
                    <a:pt x="5117508" y="1010453"/>
                  </a:lnTo>
                  <a:lnTo>
                    <a:pt x="5088592" y="1080231"/>
                  </a:lnTo>
                  <a:lnTo>
                    <a:pt x="5064252" y="1109853"/>
                  </a:lnTo>
                  <a:lnTo>
                    <a:pt x="5034653" y="1134140"/>
                  </a:lnTo>
                  <a:lnTo>
                    <a:pt x="4964882" y="1163041"/>
                  </a:lnTo>
                  <a:lnTo>
                    <a:pt x="4926710" y="1166812"/>
                  </a:lnTo>
                  <a:lnTo>
                    <a:pt x="4875920" y="1166812"/>
                  </a:lnTo>
                  <a:lnTo>
                    <a:pt x="4825129" y="1166812"/>
                  </a:lnTo>
                  <a:lnTo>
                    <a:pt x="4774338" y="1166812"/>
                  </a:lnTo>
                  <a:lnTo>
                    <a:pt x="4723547" y="1166812"/>
                  </a:lnTo>
                  <a:lnTo>
                    <a:pt x="4672756" y="1166812"/>
                  </a:lnTo>
                  <a:lnTo>
                    <a:pt x="4621965" y="1166812"/>
                  </a:lnTo>
                  <a:lnTo>
                    <a:pt x="4571175" y="1166812"/>
                  </a:lnTo>
                  <a:lnTo>
                    <a:pt x="4520384" y="1166812"/>
                  </a:lnTo>
                  <a:lnTo>
                    <a:pt x="4469593" y="1166812"/>
                  </a:lnTo>
                  <a:lnTo>
                    <a:pt x="4418802" y="1166812"/>
                  </a:lnTo>
                  <a:lnTo>
                    <a:pt x="4368011" y="1166812"/>
                  </a:lnTo>
                  <a:lnTo>
                    <a:pt x="4317220" y="1166812"/>
                  </a:lnTo>
                  <a:lnTo>
                    <a:pt x="4266430" y="1166812"/>
                  </a:lnTo>
                  <a:lnTo>
                    <a:pt x="4215639" y="1166812"/>
                  </a:lnTo>
                  <a:lnTo>
                    <a:pt x="4164848" y="1166812"/>
                  </a:lnTo>
                  <a:lnTo>
                    <a:pt x="4114057" y="1166812"/>
                  </a:lnTo>
                  <a:lnTo>
                    <a:pt x="4063266" y="1166812"/>
                  </a:lnTo>
                  <a:lnTo>
                    <a:pt x="4012475" y="1166812"/>
                  </a:lnTo>
                  <a:lnTo>
                    <a:pt x="3961685" y="1166812"/>
                  </a:lnTo>
                  <a:lnTo>
                    <a:pt x="3910894" y="1166812"/>
                  </a:lnTo>
                  <a:lnTo>
                    <a:pt x="3860103" y="1166812"/>
                  </a:lnTo>
                  <a:lnTo>
                    <a:pt x="3809312" y="1166812"/>
                  </a:lnTo>
                  <a:lnTo>
                    <a:pt x="3758521" y="1166812"/>
                  </a:lnTo>
                  <a:lnTo>
                    <a:pt x="3707730" y="1166812"/>
                  </a:lnTo>
                  <a:lnTo>
                    <a:pt x="3656940" y="1166812"/>
                  </a:lnTo>
                  <a:lnTo>
                    <a:pt x="3606149" y="1166812"/>
                  </a:lnTo>
                  <a:lnTo>
                    <a:pt x="3555358" y="1166812"/>
                  </a:lnTo>
                  <a:lnTo>
                    <a:pt x="3504567" y="1166812"/>
                  </a:lnTo>
                  <a:lnTo>
                    <a:pt x="3453776" y="1166812"/>
                  </a:lnTo>
                  <a:lnTo>
                    <a:pt x="3402985" y="1166812"/>
                  </a:lnTo>
                  <a:lnTo>
                    <a:pt x="3352195" y="1166812"/>
                  </a:lnTo>
                  <a:lnTo>
                    <a:pt x="3301404" y="1166812"/>
                  </a:lnTo>
                  <a:lnTo>
                    <a:pt x="3250613" y="1166812"/>
                  </a:lnTo>
                  <a:lnTo>
                    <a:pt x="3199822" y="1166812"/>
                  </a:lnTo>
                  <a:lnTo>
                    <a:pt x="3149031" y="1166812"/>
                  </a:lnTo>
                  <a:lnTo>
                    <a:pt x="3098240" y="1166812"/>
                  </a:lnTo>
                  <a:lnTo>
                    <a:pt x="3047450" y="1166812"/>
                  </a:lnTo>
                  <a:lnTo>
                    <a:pt x="2996659" y="1166812"/>
                  </a:lnTo>
                  <a:lnTo>
                    <a:pt x="2945868" y="1166812"/>
                  </a:lnTo>
                  <a:lnTo>
                    <a:pt x="2895077" y="1166812"/>
                  </a:lnTo>
                  <a:lnTo>
                    <a:pt x="2844286" y="1166812"/>
                  </a:lnTo>
                  <a:lnTo>
                    <a:pt x="2793495" y="1166812"/>
                  </a:lnTo>
                  <a:lnTo>
                    <a:pt x="2742705" y="1166812"/>
                  </a:lnTo>
                  <a:lnTo>
                    <a:pt x="2691914" y="1166812"/>
                  </a:lnTo>
                  <a:lnTo>
                    <a:pt x="2641123" y="1166812"/>
                  </a:lnTo>
                  <a:lnTo>
                    <a:pt x="2590332" y="1166812"/>
                  </a:lnTo>
                  <a:lnTo>
                    <a:pt x="2539541" y="1166812"/>
                  </a:lnTo>
                  <a:lnTo>
                    <a:pt x="2488750" y="1166812"/>
                  </a:lnTo>
                  <a:lnTo>
                    <a:pt x="2437960" y="1166812"/>
                  </a:lnTo>
                  <a:lnTo>
                    <a:pt x="2387169" y="1166812"/>
                  </a:lnTo>
                  <a:lnTo>
                    <a:pt x="2336378" y="1166812"/>
                  </a:lnTo>
                  <a:lnTo>
                    <a:pt x="2285587" y="1166812"/>
                  </a:lnTo>
                  <a:lnTo>
                    <a:pt x="2234796" y="1166812"/>
                  </a:lnTo>
                  <a:lnTo>
                    <a:pt x="2184005" y="1166812"/>
                  </a:lnTo>
                  <a:lnTo>
                    <a:pt x="2133215" y="1166812"/>
                  </a:lnTo>
                  <a:lnTo>
                    <a:pt x="2082424" y="1166812"/>
                  </a:lnTo>
                  <a:lnTo>
                    <a:pt x="2031633" y="1166812"/>
                  </a:lnTo>
                  <a:lnTo>
                    <a:pt x="1980842" y="1166812"/>
                  </a:lnTo>
                  <a:lnTo>
                    <a:pt x="1930051" y="1166812"/>
                  </a:lnTo>
                  <a:lnTo>
                    <a:pt x="1879260" y="1166812"/>
                  </a:lnTo>
                  <a:lnTo>
                    <a:pt x="1828470" y="1166812"/>
                  </a:lnTo>
                  <a:lnTo>
                    <a:pt x="1777679" y="1166812"/>
                  </a:lnTo>
                  <a:lnTo>
                    <a:pt x="1726888" y="1166812"/>
                  </a:lnTo>
                  <a:lnTo>
                    <a:pt x="1676097" y="1166812"/>
                  </a:lnTo>
                  <a:lnTo>
                    <a:pt x="1625306" y="1166812"/>
                  </a:lnTo>
                  <a:lnTo>
                    <a:pt x="1574515" y="1166812"/>
                  </a:lnTo>
                  <a:lnTo>
                    <a:pt x="1523725" y="1166812"/>
                  </a:lnTo>
                  <a:lnTo>
                    <a:pt x="1472934" y="1166812"/>
                  </a:lnTo>
                  <a:lnTo>
                    <a:pt x="1422143" y="1166812"/>
                  </a:lnTo>
                  <a:lnTo>
                    <a:pt x="1371352" y="1166812"/>
                  </a:lnTo>
                  <a:lnTo>
                    <a:pt x="1320561" y="1166812"/>
                  </a:lnTo>
                  <a:lnTo>
                    <a:pt x="1269770" y="1166812"/>
                  </a:lnTo>
                  <a:lnTo>
                    <a:pt x="1218980" y="1166812"/>
                  </a:lnTo>
                  <a:lnTo>
                    <a:pt x="1168189" y="1166812"/>
                  </a:lnTo>
                  <a:lnTo>
                    <a:pt x="1117398" y="1166812"/>
                  </a:lnTo>
                  <a:lnTo>
                    <a:pt x="1066607" y="1166812"/>
                  </a:lnTo>
                  <a:lnTo>
                    <a:pt x="1015816" y="1166812"/>
                  </a:lnTo>
                  <a:lnTo>
                    <a:pt x="965025" y="1166812"/>
                  </a:lnTo>
                  <a:lnTo>
                    <a:pt x="914235" y="1166812"/>
                  </a:lnTo>
                  <a:lnTo>
                    <a:pt x="863444" y="1166812"/>
                  </a:lnTo>
                  <a:lnTo>
                    <a:pt x="812653" y="1166812"/>
                  </a:lnTo>
                  <a:lnTo>
                    <a:pt x="761862" y="1166812"/>
                  </a:lnTo>
                  <a:lnTo>
                    <a:pt x="711071" y="1166812"/>
                  </a:lnTo>
                  <a:lnTo>
                    <a:pt x="660280" y="1166812"/>
                  </a:lnTo>
                  <a:lnTo>
                    <a:pt x="609490" y="1166812"/>
                  </a:lnTo>
                  <a:lnTo>
                    <a:pt x="558699" y="1166812"/>
                  </a:lnTo>
                  <a:lnTo>
                    <a:pt x="507908" y="1166812"/>
                  </a:lnTo>
                  <a:lnTo>
                    <a:pt x="457117" y="1166812"/>
                  </a:lnTo>
                  <a:lnTo>
                    <a:pt x="406326" y="1166812"/>
                  </a:lnTo>
                  <a:lnTo>
                    <a:pt x="355535" y="1166812"/>
                  </a:lnTo>
                  <a:lnTo>
                    <a:pt x="304745" y="1166812"/>
                  </a:lnTo>
                  <a:lnTo>
                    <a:pt x="253954" y="1166812"/>
                  </a:lnTo>
                  <a:lnTo>
                    <a:pt x="203163" y="1166812"/>
                  </a:lnTo>
                  <a:lnTo>
                    <a:pt x="152372" y="1166812"/>
                  </a:lnTo>
                  <a:lnTo>
                    <a:pt x="101581" y="1166812"/>
                  </a:lnTo>
                  <a:lnTo>
                    <a:pt x="50790" y="1166812"/>
                  </a:lnTo>
                  <a:lnTo>
                    <a:pt x="0" y="1166812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6"/>
                  </a:lnTo>
                  <a:lnTo>
                    <a:pt x="5034653" y="32682"/>
                  </a:lnTo>
                  <a:lnTo>
                    <a:pt x="5064252" y="57023"/>
                  </a:lnTo>
                  <a:lnTo>
                    <a:pt x="5088592" y="86619"/>
                  </a:lnTo>
                  <a:lnTo>
                    <a:pt x="5117508" y="156338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54400" y="4999101"/>
            <a:ext cx="460819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38125" marR="5080" indent="-22606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lặp lại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khả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chẩn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đoán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con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người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653026"/>
            <a:ext cx="2905760" cy="1483995"/>
            <a:chOff x="520700" y="4653026"/>
            <a:chExt cx="2905760" cy="1483995"/>
          </a:xfrm>
        </p:grpSpPr>
        <p:sp>
          <p:nvSpPr>
            <p:cNvPr id="23" name="object 23"/>
            <p:cNvSpPr/>
            <p:nvPr/>
          </p:nvSpPr>
          <p:spPr>
            <a:xfrm>
              <a:off x="533400" y="4665726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00"/>
                  </a:lnTo>
                  <a:lnTo>
                    <a:pt x="150067" y="18462"/>
                  </a:lnTo>
                  <a:lnTo>
                    <a:pt x="108224" y="40772"/>
                  </a:lnTo>
                  <a:lnTo>
                    <a:pt x="71196" y="71119"/>
                  </a:lnTo>
                  <a:lnTo>
                    <a:pt x="40842" y="108150"/>
                  </a:lnTo>
                  <a:lnTo>
                    <a:pt x="18505" y="150002"/>
                  </a:lnTo>
                  <a:lnTo>
                    <a:pt x="4714" y="195403"/>
                  </a:lnTo>
                  <a:lnTo>
                    <a:pt x="0" y="243078"/>
                  </a:lnTo>
                  <a:lnTo>
                    <a:pt x="0" y="1215402"/>
                  </a:lnTo>
                  <a:lnTo>
                    <a:pt x="4714" y="1263045"/>
                  </a:lnTo>
                  <a:lnTo>
                    <a:pt x="18505" y="1308427"/>
                  </a:lnTo>
                  <a:lnTo>
                    <a:pt x="40842" y="1350269"/>
                  </a:lnTo>
                  <a:lnTo>
                    <a:pt x="71196" y="1387297"/>
                  </a:lnTo>
                  <a:lnTo>
                    <a:pt x="108224" y="1417656"/>
                  </a:lnTo>
                  <a:lnTo>
                    <a:pt x="150067" y="1439992"/>
                  </a:lnTo>
                  <a:lnTo>
                    <a:pt x="195452" y="1453780"/>
                  </a:lnTo>
                  <a:lnTo>
                    <a:pt x="243103" y="1458493"/>
                  </a:lnTo>
                  <a:lnTo>
                    <a:pt x="2637282" y="1458493"/>
                  </a:lnTo>
                  <a:lnTo>
                    <a:pt x="2684936" y="1453780"/>
                  </a:lnTo>
                  <a:lnTo>
                    <a:pt x="2730293" y="1439992"/>
                  </a:lnTo>
                  <a:lnTo>
                    <a:pt x="2772102" y="1417656"/>
                  </a:lnTo>
                  <a:lnTo>
                    <a:pt x="2809113" y="1387297"/>
                  </a:lnTo>
                  <a:lnTo>
                    <a:pt x="2839479" y="1350269"/>
                  </a:lnTo>
                  <a:lnTo>
                    <a:pt x="2861833" y="1308427"/>
                  </a:lnTo>
                  <a:lnTo>
                    <a:pt x="2875639" y="1263045"/>
                  </a:lnTo>
                  <a:lnTo>
                    <a:pt x="2880360" y="1215402"/>
                  </a:lnTo>
                  <a:lnTo>
                    <a:pt x="2880360" y="243078"/>
                  </a:lnTo>
                  <a:lnTo>
                    <a:pt x="2875639" y="195403"/>
                  </a:lnTo>
                  <a:lnTo>
                    <a:pt x="2861833" y="150002"/>
                  </a:lnTo>
                  <a:lnTo>
                    <a:pt x="2839479" y="108150"/>
                  </a:lnTo>
                  <a:lnTo>
                    <a:pt x="2809113" y="71119"/>
                  </a:lnTo>
                  <a:lnTo>
                    <a:pt x="2772102" y="40772"/>
                  </a:lnTo>
                  <a:lnTo>
                    <a:pt x="2730293" y="18462"/>
                  </a:lnTo>
                  <a:lnTo>
                    <a:pt x="2684936" y="470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665726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8"/>
                  </a:moveTo>
                  <a:lnTo>
                    <a:pt x="4714" y="195403"/>
                  </a:lnTo>
                  <a:lnTo>
                    <a:pt x="18505" y="150002"/>
                  </a:lnTo>
                  <a:lnTo>
                    <a:pt x="40842" y="108150"/>
                  </a:lnTo>
                  <a:lnTo>
                    <a:pt x="71196" y="71119"/>
                  </a:lnTo>
                  <a:lnTo>
                    <a:pt x="108224" y="40772"/>
                  </a:lnTo>
                  <a:lnTo>
                    <a:pt x="150067" y="18462"/>
                  </a:lnTo>
                  <a:lnTo>
                    <a:pt x="195452" y="470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00"/>
                  </a:lnTo>
                  <a:lnTo>
                    <a:pt x="2730293" y="18462"/>
                  </a:lnTo>
                  <a:lnTo>
                    <a:pt x="2772102" y="40772"/>
                  </a:lnTo>
                  <a:lnTo>
                    <a:pt x="2809113" y="71119"/>
                  </a:lnTo>
                  <a:lnTo>
                    <a:pt x="2839479" y="108150"/>
                  </a:lnTo>
                  <a:lnTo>
                    <a:pt x="2861833" y="150002"/>
                  </a:lnTo>
                  <a:lnTo>
                    <a:pt x="2875639" y="195403"/>
                  </a:lnTo>
                  <a:lnTo>
                    <a:pt x="2880360" y="243078"/>
                  </a:lnTo>
                  <a:lnTo>
                    <a:pt x="2880360" y="1215402"/>
                  </a:lnTo>
                  <a:lnTo>
                    <a:pt x="2875639" y="1263045"/>
                  </a:lnTo>
                  <a:lnTo>
                    <a:pt x="2861833" y="1308427"/>
                  </a:lnTo>
                  <a:lnTo>
                    <a:pt x="2839479" y="1350269"/>
                  </a:lnTo>
                  <a:lnTo>
                    <a:pt x="2809113" y="1387297"/>
                  </a:lnTo>
                  <a:lnTo>
                    <a:pt x="2772102" y="1417656"/>
                  </a:lnTo>
                  <a:lnTo>
                    <a:pt x="2730293" y="1439992"/>
                  </a:lnTo>
                  <a:lnTo>
                    <a:pt x="2684936" y="1453780"/>
                  </a:lnTo>
                  <a:lnTo>
                    <a:pt x="2637282" y="1458493"/>
                  </a:lnTo>
                  <a:lnTo>
                    <a:pt x="243103" y="1458493"/>
                  </a:lnTo>
                  <a:lnTo>
                    <a:pt x="195452" y="1453780"/>
                  </a:lnTo>
                  <a:lnTo>
                    <a:pt x="150067" y="1439992"/>
                  </a:lnTo>
                  <a:lnTo>
                    <a:pt x="108224" y="1417656"/>
                  </a:lnTo>
                  <a:lnTo>
                    <a:pt x="71196" y="1387297"/>
                  </a:lnTo>
                  <a:lnTo>
                    <a:pt x="40842" y="1350269"/>
                  </a:lnTo>
                  <a:lnTo>
                    <a:pt x="18505" y="1308427"/>
                  </a:lnTo>
                  <a:lnTo>
                    <a:pt x="4714" y="1263045"/>
                  </a:lnTo>
                  <a:lnTo>
                    <a:pt x="0" y="1215402"/>
                  </a:lnTo>
                  <a:lnTo>
                    <a:pt x="0" y="2430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35583" y="4915661"/>
            <a:ext cx="2475865" cy="8947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indent="208279">
              <a:lnSpc>
                <a:spcPts val="3240"/>
              </a:lnSpc>
              <a:spcBef>
                <a:spcPts val="50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Không sống </a:t>
            </a:r>
            <a:r>
              <a:rPr sz="3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mong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đợi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638675"/>
            <a:ext cx="5581650" cy="73609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spc="-5" dirty="0">
                <a:latin typeface="Calibri"/>
                <a:cs typeface="Calibri"/>
              </a:rPr>
              <a:t>Hệ</a:t>
            </a:r>
            <a:r>
              <a:rPr spc="-10" dirty="0">
                <a:latin typeface="Calibri"/>
                <a:cs typeface="Calibri"/>
              </a:rPr>
              <a:t> chuyên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về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dược phẩm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800" y="1562100"/>
            <a:ext cx="6429375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5337" y="1600200"/>
            <a:ext cx="7562850" cy="4572000"/>
            <a:chOff x="795337" y="1600200"/>
            <a:chExt cx="756285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337" y="2228850"/>
              <a:ext cx="7562850" cy="39433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1600200"/>
              <a:ext cx="7162800" cy="6286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1600200"/>
            <a:ext cx="7162800" cy="62865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20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năng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chính 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BI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server: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lý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phân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thông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tin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1325" y="665844"/>
            <a:ext cx="7391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50594" algn="l"/>
              </a:tabLst>
            </a:pPr>
            <a:r>
              <a:rPr b="1" spc="-60" dirty="0">
                <a:latin typeface="Franklin Gothic Medium"/>
                <a:cs typeface="Franklin Gothic Medium"/>
              </a:rPr>
              <a:t>Q7:	</a:t>
            </a:r>
            <a:r>
              <a:rPr b="1" dirty="0">
                <a:latin typeface="Franklin Gothic Medium"/>
                <a:cs typeface="Franklin Gothic Medium"/>
              </a:rPr>
              <a:t>H</a:t>
            </a:r>
            <a:r>
              <a:rPr b="1" dirty="0">
                <a:latin typeface="Arial"/>
                <a:cs typeface="Arial"/>
              </a:rPr>
              <a:t>ệ</a:t>
            </a:r>
            <a:r>
              <a:rPr b="1" spc="-125" dirty="0">
                <a:latin typeface="Arial"/>
                <a:cs typeface="Arial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th</a:t>
            </a:r>
            <a:r>
              <a:rPr b="1" spc="5" dirty="0">
                <a:latin typeface="Arial"/>
                <a:cs typeface="Arial"/>
              </a:rPr>
              <a:t>ố</a:t>
            </a:r>
            <a:r>
              <a:rPr b="1" spc="5" dirty="0">
                <a:latin typeface="Franklin Gothic Medium"/>
                <a:cs typeface="Franklin Gothic Medium"/>
              </a:rPr>
              <a:t>ng</a:t>
            </a:r>
            <a:r>
              <a:rPr b="1" spc="-50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kinh</a:t>
            </a:r>
            <a:r>
              <a:rPr b="1" spc="-35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doanh</a:t>
            </a:r>
            <a:r>
              <a:rPr b="1" spc="-55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thông</a:t>
            </a:r>
            <a:r>
              <a:rPr b="1" spc="-45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minh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8120" y="6348907"/>
            <a:ext cx="643318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  <a:tabLst>
                <a:tab pos="6212205" algn="l"/>
              </a:tabLst>
            </a:pP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y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gh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©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</a:t>
            </a:r>
            <a:r>
              <a:rPr sz="1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0</a:t>
            </a:r>
            <a:r>
              <a:rPr sz="12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1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</a:t>
            </a:r>
            <a:r>
              <a:rPr sz="120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on</a:t>
            </a:r>
            <a:r>
              <a:rPr sz="1200" spc="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Edu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on,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Inc. 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Publ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1200" spc="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as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ce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Ha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	</a:t>
            </a:r>
            <a:r>
              <a:rPr sz="1800" baseline="-11574" dirty="0">
                <a:solidFill>
                  <a:srgbClr val="000308"/>
                </a:solidFill>
                <a:latin typeface="Arial"/>
                <a:cs typeface="Arial"/>
              </a:rPr>
              <a:t>9</a:t>
            </a:r>
            <a:r>
              <a:rPr sz="1800" spc="-7" baseline="-11574" dirty="0">
                <a:solidFill>
                  <a:srgbClr val="000308"/>
                </a:solidFill>
                <a:latin typeface="Arial"/>
                <a:cs typeface="Arial"/>
              </a:rPr>
              <a:t>-</a:t>
            </a:r>
            <a:r>
              <a:rPr sz="1800" baseline="-11574" dirty="0">
                <a:solidFill>
                  <a:srgbClr val="000308"/>
                </a:solidFill>
                <a:latin typeface="Arial"/>
                <a:cs typeface="Arial"/>
              </a:rPr>
              <a:t>6</a:t>
            </a:r>
            <a:endParaRPr sz="1800" baseline="-11574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3540" y="1093978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40" y="4218813"/>
            <a:ext cx="544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308"/>
                </a:solidFill>
                <a:latin typeface="Arial"/>
                <a:cs typeface="Arial"/>
              </a:rPr>
              <a:t>CRM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500" y="756963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spc="-5" dirty="0">
                <a:latin typeface="Calibri"/>
                <a:cs typeface="Calibri"/>
              </a:rPr>
              <a:t>Ví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dụ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Portal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cung </a:t>
            </a:r>
            <a:r>
              <a:rPr spc="-5" dirty="0">
                <a:latin typeface="Calibri"/>
                <a:cs typeface="Calibri"/>
              </a:rPr>
              <a:t>cấp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bởi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iGoogle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28800"/>
            <a:ext cx="7056501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92300"/>
            <a:ext cx="5146675" cy="1244600"/>
            <a:chOff x="3400425" y="1892300"/>
            <a:chExt cx="5146675" cy="1244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905000"/>
              <a:ext cx="5121275" cy="1219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905000"/>
              <a:ext cx="5121275" cy="1219200"/>
            </a:xfrm>
            <a:custGeom>
              <a:avLst/>
              <a:gdLst/>
              <a:ahLst/>
              <a:cxnLst/>
              <a:rect l="l" t="t" r="r" b="b"/>
              <a:pathLst>
                <a:path w="5121275" h="1219200">
                  <a:moveTo>
                    <a:pt x="5121275" y="203200"/>
                  </a:moveTo>
                  <a:lnTo>
                    <a:pt x="5121275" y="1016000"/>
                  </a:lnTo>
                  <a:lnTo>
                    <a:pt x="5116531" y="1052536"/>
                  </a:lnTo>
                  <a:lnTo>
                    <a:pt x="5081077" y="1118578"/>
                  </a:lnTo>
                  <a:lnTo>
                    <a:pt x="5052030" y="1146937"/>
                  </a:lnTo>
                  <a:lnTo>
                    <a:pt x="5016547" y="1171424"/>
                  </a:lnTo>
                  <a:lnTo>
                    <a:pt x="4975460" y="1191466"/>
                  </a:lnTo>
                  <a:lnTo>
                    <a:pt x="4929599" y="1206492"/>
                  </a:lnTo>
                  <a:lnTo>
                    <a:pt x="4879798" y="1215927"/>
                  </a:lnTo>
                  <a:lnTo>
                    <a:pt x="4826889" y="1219200"/>
                  </a:lnTo>
                  <a:lnTo>
                    <a:pt x="0" y="1219200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9798" y="3272"/>
                  </a:lnTo>
                  <a:lnTo>
                    <a:pt x="4929599" y="12707"/>
                  </a:lnTo>
                  <a:lnTo>
                    <a:pt x="4975460" y="27733"/>
                  </a:lnTo>
                  <a:lnTo>
                    <a:pt x="5016547" y="47775"/>
                  </a:lnTo>
                  <a:lnTo>
                    <a:pt x="5052030" y="72262"/>
                  </a:lnTo>
                  <a:lnTo>
                    <a:pt x="5081077" y="100621"/>
                  </a:lnTo>
                  <a:lnTo>
                    <a:pt x="5102854" y="132279"/>
                  </a:lnTo>
                  <a:lnTo>
                    <a:pt x="5116531" y="166663"/>
                  </a:lnTo>
                  <a:lnTo>
                    <a:pt x="5121275" y="2032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73322" y="2083434"/>
            <a:ext cx="4110990" cy="79375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thông báo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thường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thông báo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ngoại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lệ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125" cy="1778000"/>
            <a:chOff x="520700" y="1587500"/>
            <a:chExt cx="2905125" cy="177800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79725" cy="1752600"/>
            </a:xfrm>
            <a:custGeom>
              <a:avLst/>
              <a:gdLst/>
              <a:ahLst/>
              <a:cxnLst/>
              <a:rect l="l" t="t" r="r" b="b"/>
              <a:pathLst>
                <a:path w="2879725" h="1752600">
                  <a:moveTo>
                    <a:pt x="2511806" y="0"/>
                  </a:moveTo>
                  <a:lnTo>
                    <a:pt x="367880" y="0"/>
                  </a:lnTo>
                  <a:lnTo>
                    <a:pt x="313518" y="3167"/>
                  </a:lnTo>
                  <a:lnTo>
                    <a:pt x="261632" y="12369"/>
                  </a:lnTo>
                  <a:lnTo>
                    <a:pt x="212791" y="27153"/>
                  </a:lnTo>
                  <a:lnTo>
                    <a:pt x="167566" y="47067"/>
                  </a:lnTo>
                  <a:lnTo>
                    <a:pt x="126524" y="71658"/>
                  </a:lnTo>
                  <a:lnTo>
                    <a:pt x="90235" y="100474"/>
                  </a:lnTo>
                  <a:lnTo>
                    <a:pt x="59267" y="133062"/>
                  </a:lnTo>
                  <a:lnTo>
                    <a:pt x="34191" y="168972"/>
                  </a:lnTo>
                  <a:lnTo>
                    <a:pt x="15575" y="207749"/>
                  </a:lnTo>
                  <a:lnTo>
                    <a:pt x="3988" y="248942"/>
                  </a:lnTo>
                  <a:lnTo>
                    <a:pt x="0" y="292100"/>
                  </a:lnTo>
                  <a:lnTo>
                    <a:pt x="0" y="1460500"/>
                  </a:lnTo>
                  <a:lnTo>
                    <a:pt x="3988" y="1503657"/>
                  </a:lnTo>
                  <a:lnTo>
                    <a:pt x="15575" y="1544850"/>
                  </a:lnTo>
                  <a:lnTo>
                    <a:pt x="34191" y="1583627"/>
                  </a:lnTo>
                  <a:lnTo>
                    <a:pt x="59267" y="1619537"/>
                  </a:lnTo>
                  <a:lnTo>
                    <a:pt x="90235" y="1652125"/>
                  </a:lnTo>
                  <a:lnTo>
                    <a:pt x="126524" y="1680941"/>
                  </a:lnTo>
                  <a:lnTo>
                    <a:pt x="167566" y="1705532"/>
                  </a:lnTo>
                  <a:lnTo>
                    <a:pt x="212791" y="1725446"/>
                  </a:lnTo>
                  <a:lnTo>
                    <a:pt x="261632" y="1740230"/>
                  </a:lnTo>
                  <a:lnTo>
                    <a:pt x="313518" y="1749432"/>
                  </a:lnTo>
                  <a:lnTo>
                    <a:pt x="367880" y="1752600"/>
                  </a:lnTo>
                  <a:lnTo>
                    <a:pt x="2511806" y="1752600"/>
                  </a:lnTo>
                  <a:lnTo>
                    <a:pt x="2566175" y="1749432"/>
                  </a:lnTo>
                  <a:lnTo>
                    <a:pt x="2618067" y="1740230"/>
                  </a:lnTo>
                  <a:lnTo>
                    <a:pt x="2666913" y="1725446"/>
                  </a:lnTo>
                  <a:lnTo>
                    <a:pt x="2712143" y="1705532"/>
                  </a:lnTo>
                  <a:lnTo>
                    <a:pt x="2753189" y="1680941"/>
                  </a:lnTo>
                  <a:lnTo>
                    <a:pt x="2789482" y="1652125"/>
                  </a:lnTo>
                  <a:lnTo>
                    <a:pt x="2820451" y="1619537"/>
                  </a:lnTo>
                  <a:lnTo>
                    <a:pt x="2845530" y="1583627"/>
                  </a:lnTo>
                  <a:lnTo>
                    <a:pt x="2864147" y="1544850"/>
                  </a:lnTo>
                  <a:lnTo>
                    <a:pt x="2875735" y="1503657"/>
                  </a:lnTo>
                  <a:lnTo>
                    <a:pt x="2879725" y="1460500"/>
                  </a:lnTo>
                  <a:lnTo>
                    <a:pt x="2879725" y="292100"/>
                  </a:lnTo>
                  <a:lnTo>
                    <a:pt x="2875735" y="248942"/>
                  </a:lnTo>
                  <a:lnTo>
                    <a:pt x="2864147" y="207749"/>
                  </a:lnTo>
                  <a:lnTo>
                    <a:pt x="2845530" y="168972"/>
                  </a:lnTo>
                  <a:lnTo>
                    <a:pt x="2820451" y="133062"/>
                  </a:lnTo>
                  <a:lnTo>
                    <a:pt x="2789482" y="100474"/>
                  </a:lnTo>
                  <a:lnTo>
                    <a:pt x="2753189" y="71658"/>
                  </a:lnTo>
                  <a:lnTo>
                    <a:pt x="2712143" y="47067"/>
                  </a:lnTo>
                  <a:lnTo>
                    <a:pt x="2666913" y="27153"/>
                  </a:lnTo>
                  <a:lnTo>
                    <a:pt x="2618067" y="12369"/>
                  </a:lnTo>
                  <a:lnTo>
                    <a:pt x="2566175" y="3167"/>
                  </a:lnTo>
                  <a:lnTo>
                    <a:pt x="251180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79725" cy="1752600"/>
            </a:xfrm>
            <a:custGeom>
              <a:avLst/>
              <a:gdLst/>
              <a:ahLst/>
              <a:cxnLst/>
              <a:rect l="l" t="t" r="r" b="b"/>
              <a:pathLst>
                <a:path w="2879725" h="1752600">
                  <a:moveTo>
                    <a:pt x="0" y="292100"/>
                  </a:moveTo>
                  <a:lnTo>
                    <a:pt x="3988" y="248942"/>
                  </a:lnTo>
                  <a:lnTo>
                    <a:pt x="15575" y="207749"/>
                  </a:lnTo>
                  <a:lnTo>
                    <a:pt x="34191" y="168972"/>
                  </a:lnTo>
                  <a:lnTo>
                    <a:pt x="59267" y="133062"/>
                  </a:lnTo>
                  <a:lnTo>
                    <a:pt x="90235" y="100474"/>
                  </a:lnTo>
                  <a:lnTo>
                    <a:pt x="126524" y="71658"/>
                  </a:lnTo>
                  <a:lnTo>
                    <a:pt x="167566" y="47067"/>
                  </a:lnTo>
                  <a:lnTo>
                    <a:pt x="212791" y="27153"/>
                  </a:lnTo>
                  <a:lnTo>
                    <a:pt x="261632" y="12369"/>
                  </a:lnTo>
                  <a:lnTo>
                    <a:pt x="313518" y="3167"/>
                  </a:lnTo>
                  <a:lnTo>
                    <a:pt x="367880" y="0"/>
                  </a:lnTo>
                  <a:lnTo>
                    <a:pt x="2511806" y="0"/>
                  </a:lnTo>
                  <a:lnTo>
                    <a:pt x="2566175" y="3167"/>
                  </a:lnTo>
                  <a:lnTo>
                    <a:pt x="2618067" y="12369"/>
                  </a:lnTo>
                  <a:lnTo>
                    <a:pt x="2666913" y="27153"/>
                  </a:lnTo>
                  <a:lnTo>
                    <a:pt x="2712143" y="47067"/>
                  </a:lnTo>
                  <a:lnTo>
                    <a:pt x="2753189" y="71658"/>
                  </a:lnTo>
                  <a:lnTo>
                    <a:pt x="2789482" y="100474"/>
                  </a:lnTo>
                  <a:lnTo>
                    <a:pt x="2820451" y="133062"/>
                  </a:lnTo>
                  <a:lnTo>
                    <a:pt x="2845530" y="168972"/>
                  </a:lnTo>
                  <a:lnTo>
                    <a:pt x="2864147" y="207749"/>
                  </a:lnTo>
                  <a:lnTo>
                    <a:pt x="2875735" y="248942"/>
                  </a:lnTo>
                  <a:lnTo>
                    <a:pt x="2879725" y="292100"/>
                  </a:lnTo>
                  <a:lnTo>
                    <a:pt x="2879725" y="1460500"/>
                  </a:lnTo>
                  <a:lnTo>
                    <a:pt x="2875735" y="1503657"/>
                  </a:lnTo>
                  <a:lnTo>
                    <a:pt x="2864147" y="1544850"/>
                  </a:lnTo>
                  <a:lnTo>
                    <a:pt x="2845530" y="1583627"/>
                  </a:lnTo>
                  <a:lnTo>
                    <a:pt x="2820451" y="1619537"/>
                  </a:lnTo>
                  <a:lnTo>
                    <a:pt x="2789482" y="1652125"/>
                  </a:lnTo>
                  <a:lnTo>
                    <a:pt x="2753189" y="1680941"/>
                  </a:lnTo>
                  <a:lnTo>
                    <a:pt x="2712143" y="1705532"/>
                  </a:lnTo>
                  <a:lnTo>
                    <a:pt x="2666913" y="1725446"/>
                  </a:lnTo>
                  <a:lnTo>
                    <a:pt x="2618067" y="1740230"/>
                  </a:lnTo>
                  <a:lnTo>
                    <a:pt x="2566175" y="1749432"/>
                  </a:lnTo>
                  <a:lnTo>
                    <a:pt x="2511806" y="1752600"/>
                  </a:lnTo>
                  <a:lnTo>
                    <a:pt x="367880" y="1752600"/>
                  </a:lnTo>
                  <a:lnTo>
                    <a:pt x="313518" y="1749432"/>
                  </a:lnTo>
                  <a:lnTo>
                    <a:pt x="261632" y="1740230"/>
                  </a:lnTo>
                  <a:lnTo>
                    <a:pt x="212791" y="1725446"/>
                  </a:lnTo>
                  <a:lnTo>
                    <a:pt x="167566" y="1705532"/>
                  </a:lnTo>
                  <a:lnTo>
                    <a:pt x="126524" y="1680941"/>
                  </a:lnTo>
                  <a:lnTo>
                    <a:pt x="90235" y="1652125"/>
                  </a:lnTo>
                  <a:lnTo>
                    <a:pt x="59267" y="1619537"/>
                  </a:lnTo>
                  <a:lnTo>
                    <a:pt x="34191" y="1583627"/>
                  </a:lnTo>
                  <a:lnTo>
                    <a:pt x="15575" y="1544850"/>
                  </a:lnTo>
                  <a:lnTo>
                    <a:pt x="3988" y="1503657"/>
                  </a:lnTo>
                  <a:lnTo>
                    <a:pt x="0" y="1460500"/>
                  </a:lnTo>
                  <a:lnTo>
                    <a:pt x="0" y="2921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60856" y="1644142"/>
            <a:ext cx="2222500" cy="16046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1905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báo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thư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điện </a:t>
            </a:r>
            <a:r>
              <a:rPr sz="2800" spc="-7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tử hoặc điện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thoại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3405251"/>
            <a:ext cx="5146675" cy="2437130"/>
            <a:chOff x="3400425" y="3405251"/>
            <a:chExt cx="5146675" cy="24371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3417951"/>
              <a:ext cx="5121275" cy="24113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3417951"/>
              <a:ext cx="5121275" cy="2411730"/>
            </a:xfrm>
            <a:custGeom>
              <a:avLst/>
              <a:gdLst/>
              <a:ahLst/>
              <a:cxnLst/>
              <a:rect l="l" t="t" r="r" b="b"/>
              <a:pathLst>
                <a:path w="5121275" h="2411729">
                  <a:moveTo>
                    <a:pt x="5121275" y="401828"/>
                  </a:moveTo>
                  <a:lnTo>
                    <a:pt x="5121275" y="2009394"/>
                  </a:lnTo>
                  <a:lnTo>
                    <a:pt x="5118587" y="2063940"/>
                  </a:lnTo>
                  <a:lnTo>
                    <a:pt x="5110757" y="2116254"/>
                  </a:lnTo>
                  <a:lnTo>
                    <a:pt x="5098137" y="2165859"/>
                  </a:lnTo>
                  <a:lnTo>
                    <a:pt x="5081077" y="2212275"/>
                  </a:lnTo>
                  <a:lnTo>
                    <a:pt x="5059928" y="2255023"/>
                  </a:lnTo>
                  <a:lnTo>
                    <a:pt x="5035042" y="2293624"/>
                  </a:lnTo>
                  <a:lnTo>
                    <a:pt x="5006768" y="2327601"/>
                  </a:lnTo>
                  <a:lnTo>
                    <a:pt x="4975460" y="2356473"/>
                  </a:lnTo>
                  <a:lnTo>
                    <a:pt x="4941466" y="2379763"/>
                  </a:lnTo>
                  <a:lnTo>
                    <a:pt x="4905139" y="2396991"/>
                  </a:lnTo>
                  <a:lnTo>
                    <a:pt x="4866830" y="2407679"/>
                  </a:lnTo>
                  <a:lnTo>
                    <a:pt x="4826889" y="2411349"/>
                  </a:lnTo>
                  <a:lnTo>
                    <a:pt x="0" y="2411349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66830" y="3666"/>
                  </a:lnTo>
                  <a:lnTo>
                    <a:pt x="4905139" y="14348"/>
                  </a:lnTo>
                  <a:lnTo>
                    <a:pt x="4941466" y="31567"/>
                  </a:lnTo>
                  <a:lnTo>
                    <a:pt x="4975460" y="54845"/>
                  </a:lnTo>
                  <a:lnTo>
                    <a:pt x="5006768" y="83703"/>
                  </a:lnTo>
                  <a:lnTo>
                    <a:pt x="5035042" y="117665"/>
                  </a:lnTo>
                  <a:lnTo>
                    <a:pt x="5059928" y="156252"/>
                  </a:lnTo>
                  <a:lnTo>
                    <a:pt x="5081077" y="198985"/>
                  </a:lnTo>
                  <a:lnTo>
                    <a:pt x="5098137" y="245387"/>
                  </a:lnTo>
                  <a:lnTo>
                    <a:pt x="5110757" y="294981"/>
                  </a:lnTo>
                  <a:lnTo>
                    <a:pt x="5118587" y="347287"/>
                  </a:lnTo>
                  <a:lnTo>
                    <a:pt x="5121275" y="401828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73322" y="3342258"/>
            <a:ext cx="4534535" cy="249491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44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dõi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kết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quả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đã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endParaRPr sz="2400">
              <a:latin typeface="Arial"/>
              <a:cs typeface="Arial"/>
            </a:endParaRPr>
          </a:p>
          <a:p>
            <a:pPr marL="184785" marR="5080" indent="-172720" algn="just">
              <a:lnSpc>
                <a:spcPct val="90000"/>
              </a:lnSpc>
              <a:spcBef>
                <a:spcPts val="43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 quyền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người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dùng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 thời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hạn để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cung cấp các kết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quả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tới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dùng</a:t>
            </a:r>
            <a:endParaRPr sz="2400">
              <a:latin typeface="Arial"/>
              <a:cs typeface="Arial"/>
            </a:endParaRPr>
          </a:p>
          <a:p>
            <a:pPr marL="184785" marR="222885" indent="-172720" algn="just">
              <a:lnSpc>
                <a:spcPts val="2590"/>
              </a:lnSpc>
              <a:spcBef>
                <a:spcPts val="47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điều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chỉnh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bổ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như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kết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quả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 thay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đổi người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dùng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405251"/>
            <a:ext cx="2905125" cy="2733675"/>
            <a:chOff x="520700" y="3405251"/>
            <a:chExt cx="2905125" cy="2733675"/>
          </a:xfrm>
        </p:grpSpPr>
        <p:sp>
          <p:nvSpPr>
            <p:cNvPr id="15" name="object 15"/>
            <p:cNvSpPr/>
            <p:nvPr/>
          </p:nvSpPr>
          <p:spPr>
            <a:xfrm>
              <a:off x="533400" y="3417951"/>
              <a:ext cx="2879725" cy="2708275"/>
            </a:xfrm>
            <a:custGeom>
              <a:avLst/>
              <a:gdLst/>
              <a:ahLst/>
              <a:cxnLst/>
              <a:rect l="l" t="t" r="r" b="b"/>
              <a:pathLst>
                <a:path w="2879725" h="2708275">
                  <a:moveTo>
                    <a:pt x="2511806" y="0"/>
                  </a:moveTo>
                  <a:lnTo>
                    <a:pt x="367880" y="0"/>
                  </a:lnTo>
                  <a:lnTo>
                    <a:pt x="324978" y="3036"/>
                  </a:lnTo>
                  <a:lnTo>
                    <a:pt x="283529" y="11919"/>
                  </a:lnTo>
                  <a:lnTo>
                    <a:pt x="243809" y="26311"/>
                  </a:lnTo>
                  <a:lnTo>
                    <a:pt x="206096" y="45872"/>
                  </a:lnTo>
                  <a:lnTo>
                    <a:pt x="170664" y="70265"/>
                  </a:lnTo>
                  <a:lnTo>
                    <a:pt x="137790" y="99151"/>
                  </a:lnTo>
                  <a:lnTo>
                    <a:pt x="107749" y="132191"/>
                  </a:lnTo>
                  <a:lnTo>
                    <a:pt x="80819" y="169046"/>
                  </a:lnTo>
                  <a:lnTo>
                    <a:pt x="57274" y="209380"/>
                  </a:lnTo>
                  <a:lnTo>
                    <a:pt x="37391" y="252852"/>
                  </a:lnTo>
                  <a:lnTo>
                    <a:pt x="21446" y="299124"/>
                  </a:lnTo>
                  <a:lnTo>
                    <a:pt x="9716" y="347858"/>
                  </a:lnTo>
                  <a:lnTo>
                    <a:pt x="2475" y="398715"/>
                  </a:lnTo>
                  <a:lnTo>
                    <a:pt x="0" y="451357"/>
                  </a:lnTo>
                  <a:lnTo>
                    <a:pt x="0" y="2256828"/>
                  </a:lnTo>
                  <a:lnTo>
                    <a:pt x="2475" y="2309468"/>
                  </a:lnTo>
                  <a:lnTo>
                    <a:pt x="9716" y="2360324"/>
                  </a:lnTo>
                  <a:lnTo>
                    <a:pt x="21446" y="2409059"/>
                  </a:lnTo>
                  <a:lnTo>
                    <a:pt x="37391" y="2455333"/>
                  </a:lnTo>
                  <a:lnTo>
                    <a:pt x="57274" y="2498807"/>
                  </a:lnTo>
                  <a:lnTo>
                    <a:pt x="80819" y="2539143"/>
                  </a:lnTo>
                  <a:lnTo>
                    <a:pt x="107749" y="2576002"/>
                  </a:lnTo>
                  <a:lnTo>
                    <a:pt x="137790" y="2609046"/>
                  </a:lnTo>
                  <a:lnTo>
                    <a:pt x="170664" y="2637935"/>
                  </a:lnTo>
                  <a:lnTo>
                    <a:pt x="206096" y="2662331"/>
                  </a:lnTo>
                  <a:lnTo>
                    <a:pt x="243809" y="2681896"/>
                  </a:lnTo>
                  <a:lnTo>
                    <a:pt x="283529" y="2696289"/>
                  </a:lnTo>
                  <a:lnTo>
                    <a:pt x="324978" y="2705174"/>
                  </a:lnTo>
                  <a:lnTo>
                    <a:pt x="367880" y="2708211"/>
                  </a:lnTo>
                  <a:lnTo>
                    <a:pt x="2511806" y="2708211"/>
                  </a:lnTo>
                  <a:lnTo>
                    <a:pt x="2554713" y="2705174"/>
                  </a:lnTo>
                  <a:lnTo>
                    <a:pt x="2596167" y="2696289"/>
                  </a:lnTo>
                  <a:lnTo>
                    <a:pt x="2635891" y="2681896"/>
                  </a:lnTo>
                  <a:lnTo>
                    <a:pt x="2673609" y="2662331"/>
                  </a:lnTo>
                  <a:lnTo>
                    <a:pt x="2709044" y="2637935"/>
                  </a:lnTo>
                  <a:lnTo>
                    <a:pt x="2741922" y="2609046"/>
                  </a:lnTo>
                  <a:lnTo>
                    <a:pt x="2771965" y="2576002"/>
                  </a:lnTo>
                  <a:lnTo>
                    <a:pt x="2798898" y="2539143"/>
                  </a:lnTo>
                  <a:lnTo>
                    <a:pt x="2822445" y="2498807"/>
                  </a:lnTo>
                  <a:lnTo>
                    <a:pt x="2842329" y="2455333"/>
                  </a:lnTo>
                  <a:lnTo>
                    <a:pt x="2858276" y="2409059"/>
                  </a:lnTo>
                  <a:lnTo>
                    <a:pt x="2870008" y="2360324"/>
                  </a:lnTo>
                  <a:lnTo>
                    <a:pt x="2877249" y="2309468"/>
                  </a:lnTo>
                  <a:lnTo>
                    <a:pt x="2879725" y="2256828"/>
                  </a:lnTo>
                  <a:lnTo>
                    <a:pt x="2879725" y="451357"/>
                  </a:lnTo>
                  <a:lnTo>
                    <a:pt x="2877249" y="398715"/>
                  </a:lnTo>
                  <a:lnTo>
                    <a:pt x="2870008" y="347858"/>
                  </a:lnTo>
                  <a:lnTo>
                    <a:pt x="2858276" y="299124"/>
                  </a:lnTo>
                  <a:lnTo>
                    <a:pt x="2842329" y="252852"/>
                  </a:lnTo>
                  <a:lnTo>
                    <a:pt x="2822445" y="209380"/>
                  </a:lnTo>
                  <a:lnTo>
                    <a:pt x="2798898" y="169046"/>
                  </a:lnTo>
                  <a:lnTo>
                    <a:pt x="2771965" y="132191"/>
                  </a:lnTo>
                  <a:lnTo>
                    <a:pt x="2741922" y="99151"/>
                  </a:lnTo>
                  <a:lnTo>
                    <a:pt x="2709044" y="70265"/>
                  </a:lnTo>
                  <a:lnTo>
                    <a:pt x="2673609" y="45872"/>
                  </a:lnTo>
                  <a:lnTo>
                    <a:pt x="2635891" y="26311"/>
                  </a:lnTo>
                  <a:lnTo>
                    <a:pt x="2596167" y="11919"/>
                  </a:lnTo>
                  <a:lnTo>
                    <a:pt x="2554713" y="3036"/>
                  </a:lnTo>
                  <a:lnTo>
                    <a:pt x="251180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417951"/>
              <a:ext cx="2879725" cy="2708275"/>
            </a:xfrm>
            <a:custGeom>
              <a:avLst/>
              <a:gdLst/>
              <a:ahLst/>
              <a:cxnLst/>
              <a:rect l="l" t="t" r="r" b="b"/>
              <a:pathLst>
                <a:path w="2879725" h="2708275">
                  <a:moveTo>
                    <a:pt x="0" y="451357"/>
                  </a:moveTo>
                  <a:lnTo>
                    <a:pt x="2475" y="398715"/>
                  </a:lnTo>
                  <a:lnTo>
                    <a:pt x="9716" y="347858"/>
                  </a:lnTo>
                  <a:lnTo>
                    <a:pt x="21446" y="299124"/>
                  </a:lnTo>
                  <a:lnTo>
                    <a:pt x="37391" y="252852"/>
                  </a:lnTo>
                  <a:lnTo>
                    <a:pt x="57274" y="209380"/>
                  </a:lnTo>
                  <a:lnTo>
                    <a:pt x="80819" y="169046"/>
                  </a:lnTo>
                  <a:lnTo>
                    <a:pt x="107749" y="132191"/>
                  </a:lnTo>
                  <a:lnTo>
                    <a:pt x="137790" y="99151"/>
                  </a:lnTo>
                  <a:lnTo>
                    <a:pt x="170664" y="70265"/>
                  </a:lnTo>
                  <a:lnTo>
                    <a:pt x="206096" y="45872"/>
                  </a:lnTo>
                  <a:lnTo>
                    <a:pt x="243809" y="26311"/>
                  </a:lnTo>
                  <a:lnTo>
                    <a:pt x="283529" y="11919"/>
                  </a:lnTo>
                  <a:lnTo>
                    <a:pt x="324978" y="3036"/>
                  </a:lnTo>
                  <a:lnTo>
                    <a:pt x="367880" y="0"/>
                  </a:lnTo>
                  <a:lnTo>
                    <a:pt x="2511806" y="0"/>
                  </a:lnTo>
                  <a:lnTo>
                    <a:pt x="2554713" y="3036"/>
                  </a:lnTo>
                  <a:lnTo>
                    <a:pt x="2596167" y="11919"/>
                  </a:lnTo>
                  <a:lnTo>
                    <a:pt x="2635891" y="26311"/>
                  </a:lnTo>
                  <a:lnTo>
                    <a:pt x="2673609" y="45872"/>
                  </a:lnTo>
                  <a:lnTo>
                    <a:pt x="2709044" y="70265"/>
                  </a:lnTo>
                  <a:lnTo>
                    <a:pt x="2741922" y="99151"/>
                  </a:lnTo>
                  <a:lnTo>
                    <a:pt x="2771965" y="132191"/>
                  </a:lnTo>
                  <a:lnTo>
                    <a:pt x="2798898" y="169046"/>
                  </a:lnTo>
                  <a:lnTo>
                    <a:pt x="2822445" y="209380"/>
                  </a:lnTo>
                  <a:lnTo>
                    <a:pt x="2842329" y="252852"/>
                  </a:lnTo>
                  <a:lnTo>
                    <a:pt x="2858276" y="299124"/>
                  </a:lnTo>
                  <a:lnTo>
                    <a:pt x="2870008" y="347858"/>
                  </a:lnTo>
                  <a:lnTo>
                    <a:pt x="2877249" y="398715"/>
                  </a:lnTo>
                  <a:lnTo>
                    <a:pt x="2879725" y="451357"/>
                  </a:lnTo>
                  <a:lnTo>
                    <a:pt x="2879725" y="2256828"/>
                  </a:lnTo>
                  <a:lnTo>
                    <a:pt x="2877249" y="2309468"/>
                  </a:lnTo>
                  <a:lnTo>
                    <a:pt x="2870008" y="2360324"/>
                  </a:lnTo>
                  <a:lnTo>
                    <a:pt x="2858276" y="2409059"/>
                  </a:lnTo>
                  <a:lnTo>
                    <a:pt x="2842329" y="2455333"/>
                  </a:lnTo>
                  <a:lnTo>
                    <a:pt x="2822445" y="2498807"/>
                  </a:lnTo>
                  <a:lnTo>
                    <a:pt x="2798898" y="2539143"/>
                  </a:lnTo>
                  <a:lnTo>
                    <a:pt x="2771965" y="2576002"/>
                  </a:lnTo>
                  <a:lnTo>
                    <a:pt x="2741922" y="2609046"/>
                  </a:lnTo>
                  <a:lnTo>
                    <a:pt x="2709044" y="2637935"/>
                  </a:lnTo>
                  <a:lnTo>
                    <a:pt x="2673609" y="2662331"/>
                  </a:lnTo>
                  <a:lnTo>
                    <a:pt x="2635891" y="2681896"/>
                  </a:lnTo>
                  <a:lnTo>
                    <a:pt x="2596167" y="2696289"/>
                  </a:lnTo>
                  <a:lnTo>
                    <a:pt x="2554713" y="2705174"/>
                  </a:lnTo>
                  <a:lnTo>
                    <a:pt x="2511806" y="2708211"/>
                  </a:lnTo>
                  <a:lnTo>
                    <a:pt x="367880" y="2708211"/>
                  </a:lnTo>
                  <a:lnTo>
                    <a:pt x="324978" y="2705174"/>
                  </a:lnTo>
                  <a:lnTo>
                    <a:pt x="283529" y="2696289"/>
                  </a:lnTo>
                  <a:lnTo>
                    <a:pt x="243809" y="2681896"/>
                  </a:lnTo>
                  <a:lnTo>
                    <a:pt x="206096" y="2662331"/>
                  </a:lnTo>
                  <a:lnTo>
                    <a:pt x="170664" y="2637935"/>
                  </a:lnTo>
                  <a:lnTo>
                    <a:pt x="137790" y="2609046"/>
                  </a:lnTo>
                  <a:lnTo>
                    <a:pt x="107749" y="2576002"/>
                  </a:lnTo>
                  <a:lnTo>
                    <a:pt x="80819" y="2539143"/>
                  </a:lnTo>
                  <a:lnTo>
                    <a:pt x="57274" y="2498807"/>
                  </a:lnTo>
                  <a:lnTo>
                    <a:pt x="37391" y="2455333"/>
                  </a:lnTo>
                  <a:lnTo>
                    <a:pt x="21446" y="2409059"/>
                  </a:lnTo>
                  <a:lnTo>
                    <a:pt x="9716" y="2360324"/>
                  </a:lnTo>
                  <a:lnTo>
                    <a:pt x="2475" y="2309468"/>
                  </a:lnTo>
                  <a:lnTo>
                    <a:pt x="0" y="2256828"/>
                  </a:lnTo>
                  <a:lnTo>
                    <a:pt x="0" y="45135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5324" y="3938778"/>
            <a:ext cx="2356485" cy="16040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indent="635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Duy</a:t>
            </a:r>
            <a:r>
              <a:rPr sz="2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metadata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ề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trao</a:t>
            </a:r>
            <a:r>
              <a:rPr sz="2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800" spc="-6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ớ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ườ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dùng</a:t>
            </a:r>
            <a:endParaRPr sz="28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364815" y="663812"/>
            <a:ext cx="6248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năng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BI</a:t>
            </a:r>
            <a:r>
              <a:rPr spc="-5" dirty="0">
                <a:latin typeface="Arial"/>
                <a:cs typeface="Arial"/>
              </a:rPr>
              <a:t> Server?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74800"/>
            <a:ext cx="8026400" cy="1349375"/>
            <a:chOff x="520700" y="1574800"/>
            <a:chExt cx="8026400" cy="1349375"/>
          </a:xfrm>
        </p:grpSpPr>
        <p:sp>
          <p:nvSpPr>
            <p:cNvPr id="3" name="object 3"/>
            <p:cNvSpPr/>
            <p:nvPr/>
          </p:nvSpPr>
          <p:spPr>
            <a:xfrm>
              <a:off x="533400" y="1587500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7860538" y="0"/>
                  </a:moveTo>
                  <a:lnTo>
                    <a:pt x="140398" y="0"/>
                  </a:lnTo>
                  <a:lnTo>
                    <a:pt x="103077" y="7883"/>
                  </a:lnTo>
                  <a:lnTo>
                    <a:pt x="69539" y="30131"/>
                  </a:lnTo>
                  <a:lnTo>
                    <a:pt x="41124" y="64642"/>
                  </a:lnTo>
                  <a:lnTo>
                    <a:pt x="19169" y="109314"/>
                  </a:lnTo>
                  <a:lnTo>
                    <a:pt x="5015" y="162042"/>
                  </a:lnTo>
                  <a:lnTo>
                    <a:pt x="0" y="220725"/>
                  </a:lnTo>
                  <a:lnTo>
                    <a:pt x="0" y="1103249"/>
                  </a:lnTo>
                  <a:lnTo>
                    <a:pt x="5015" y="1161932"/>
                  </a:lnTo>
                  <a:lnTo>
                    <a:pt x="19169" y="1214660"/>
                  </a:lnTo>
                  <a:lnTo>
                    <a:pt x="41124" y="1259332"/>
                  </a:lnTo>
                  <a:lnTo>
                    <a:pt x="69539" y="1293843"/>
                  </a:lnTo>
                  <a:lnTo>
                    <a:pt x="103077" y="1316091"/>
                  </a:lnTo>
                  <a:lnTo>
                    <a:pt x="140398" y="1323975"/>
                  </a:lnTo>
                  <a:lnTo>
                    <a:pt x="7860538" y="1323975"/>
                  </a:lnTo>
                  <a:lnTo>
                    <a:pt x="7897885" y="1316091"/>
                  </a:lnTo>
                  <a:lnTo>
                    <a:pt x="7931441" y="1293843"/>
                  </a:lnTo>
                  <a:lnTo>
                    <a:pt x="7959867" y="1259332"/>
                  </a:lnTo>
                  <a:lnTo>
                    <a:pt x="7981827" y="1214660"/>
                  </a:lnTo>
                  <a:lnTo>
                    <a:pt x="7995984" y="1161932"/>
                  </a:lnTo>
                  <a:lnTo>
                    <a:pt x="8001000" y="1103249"/>
                  </a:lnTo>
                  <a:lnTo>
                    <a:pt x="8001000" y="220725"/>
                  </a:lnTo>
                  <a:lnTo>
                    <a:pt x="7995984" y="162042"/>
                  </a:lnTo>
                  <a:lnTo>
                    <a:pt x="7981827" y="109314"/>
                  </a:lnTo>
                  <a:lnTo>
                    <a:pt x="7959867" y="64642"/>
                  </a:lnTo>
                  <a:lnTo>
                    <a:pt x="7931441" y="30131"/>
                  </a:lnTo>
                  <a:lnTo>
                    <a:pt x="7897885" y="7883"/>
                  </a:lnTo>
                  <a:lnTo>
                    <a:pt x="78605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87500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0" y="220725"/>
                  </a:moveTo>
                  <a:lnTo>
                    <a:pt x="5015" y="162042"/>
                  </a:lnTo>
                  <a:lnTo>
                    <a:pt x="19169" y="109314"/>
                  </a:lnTo>
                  <a:lnTo>
                    <a:pt x="41124" y="64642"/>
                  </a:lnTo>
                  <a:lnTo>
                    <a:pt x="69539" y="30131"/>
                  </a:lnTo>
                  <a:lnTo>
                    <a:pt x="103077" y="7883"/>
                  </a:lnTo>
                  <a:lnTo>
                    <a:pt x="140398" y="0"/>
                  </a:lnTo>
                  <a:lnTo>
                    <a:pt x="7860538" y="0"/>
                  </a:lnTo>
                  <a:lnTo>
                    <a:pt x="7897885" y="7883"/>
                  </a:lnTo>
                  <a:lnTo>
                    <a:pt x="7931441" y="30131"/>
                  </a:lnTo>
                  <a:lnTo>
                    <a:pt x="7959867" y="64642"/>
                  </a:lnTo>
                  <a:lnTo>
                    <a:pt x="7981827" y="109314"/>
                  </a:lnTo>
                  <a:lnTo>
                    <a:pt x="7995984" y="162042"/>
                  </a:lnTo>
                  <a:lnTo>
                    <a:pt x="8001000" y="220725"/>
                  </a:lnTo>
                  <a:lnTo>
                    <a:pt x="8001000" y="1103249"/>
                  </a:lnTo>
                  <a:lnTo>
                    <a:pt x="7995984" y="1161932"/>
                  </a:lnTo>
                  <a:lnTo>
                    <a:pt x="7981827" y="1214660"/>
                  </a:lnTo>
                  <a:lnTo>
                    <a:pt x="7959867" y="1259332"/>
                  </a:lnTo>
                  <a:lnTo>
                    <a:pt x="7931441" y="1293843"/>
                  </a:lnTo>
                  <a:lnTo>
                    <a:pt x="7897885" y="1316091"/>
                  </a:lnTo>
                  <a:lnTo>
                    <a:pt x="7860538" y="1323975"/>
                  </a:lnTo>
                  <a:lnTo>
                    <a:pt x="140398" y="1323975"/>
                  </a:lnTo>
                  <a:lnTo>
                    <a:pt x="103077" y="1316091"/>
                  </a:lnTo>
                  <a:lnTo>
                    <a:pt x="69539" y="1293843"/>
                  </a:lnTo>
                  <a:lnTo>
                    <a:pt x="41124" y="1259332"/>
                  </a:lnTo>
                  <a:lnTo>
                    <a:pt x="19169" y="1214660"/>
                  </a:lnTo>
                  <a:lnTo>
                    <a:pt x="5015" y="1161932"/>
                  </a:lnTo>
                  <a:lnTo>
                    <a:pt x="0" y="1103249"/>
                  </a:lnTo>
                  <a:lnTo>
                    <a:pt x="0" y="220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22808" y="1699082"/>
            <a:ext cx="7242809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3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Thông qua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dữ liệu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thu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thập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, các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nhà bán lẻ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trực tuyến và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một số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người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khác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biết nhiều hơn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về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thói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quen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mua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hàng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bạn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970276"/>
            <a:ext cx="8026400" cy="1349375"/>
            <a:chOff x="520700" y="2970276"/>
            <a:chExt cx="8026400" cy="13493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982976"/>
              <a:ext cx="8001000" cy="13239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982976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0" y="220599"/>
                  </a:moveTo>
                  <a:lnTo>
                    <a:pt x="5015" y="161925"/>
                  </a:lnTo>
                  <a:lnTo>
                    <a:pt x="19169" y="109220"/>
                  </a:lnTo>
                  <a:lnTo>
                    <a:pt x="41124" y="64579"/>
                  </a:lnTo>
                  <a:lnTo>
                    <a:pt x="69539" y="30099"/>
                  </a:lnTo>
                  <a:lnTo>
                    <a:pt x="103077" y="7874"/>
                  </a:lnTo>
                  <a:lnTo>
                    <a:pt x="140398" y="0"/>
                  </a:lnTo>
                  <a:lnTo>
                    <a:pt x="7860538" y="0"/>
                  </a:lnTo>
                  <a:lnTo>
                    <a:pt x="7897885" y="7874"/>
                  </a:lnTo>
                  <a:lnTo>
                    <a:pt x="7931441" y="30099"/>
                  </a:lnTo>
                  <a:lnTo>
                    <a:pt x="7959867" y="64579"/>
                  </a:lnTo>
                  <a:lnTo>
                    <a:pt x="7981827" y="109219"/>
                  </a:lnTo>
                  <a:lnTo>
                    <a:pt x="7995984" y="161924"/>
                  </a:lnTo>
                  <a:lnTo>
                    <a:pt x="8001000" y="220599"/>
                  </a:lnTo>
                  <a:lnTo>
                    <a:pt x="8001000" y="1103249"/>
                  </a:lnTo>
                  <a:lnTo>
                    <a:pt x="7995984" y="1161932"/>
                  </a:lnTo>
                  <a:lnTo>
                    <a:pt x="7981827" y="1214660"/>
                  </a:lnTo>
                  <a:lnTo>
                    <a:pt x="7959867" y="1259332"/>
                  </a:lnTo>
                  <a:lnTo>
                    <a:pt x="7931441" y="1293843"/>
                  </a:lnTo>
                  <a:lnTo>
                    <a:pt x="7897885" y="1316091"/>
                  </a:lnTo>
                  <a:lnTo>
                    <a:pt x="7860538" y="1323975"/>
                  </a:lnTo>
                  <a:lnTo>
                    <a:pt x="140398" y="1323975"/>
                  </a:lnTo>
                  <a:lnTo>
                    <a:pt x="103077" y="1316091"/>
                  </a:lnTo>
                  <a:lnTo>
                    <a:pt x="69539" y="1293843"/>
                  </a:lnTo>
                  <a:lnTo>
                    <a:pt x="41124" y="1259332"/>
                  </a:lnTo>
                  <a:lnTo>
                    <a:pt x="19169" y="1214660"/>
                  </a:lnTo>
                  <a:lnTo>
                    <a:pt x="5015" y="1161932"/>
                  </a:lnTo>
                  <a:lnTo>
                    <a:pt x="0" y="1103249"/>
                  </a:lnTo>
                  <a:lnTo>
                    <a:pt x="0" y="22059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2808" y="3184906"/>
            <a:ext cx="7606030" cy="878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Nếu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bạn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sử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dụng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thẻ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bạn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để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mua</a:t>
            </a:r>
            <a:r>
              <a:rPr sz="20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“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quần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áo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cũ,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mát-xa,</a:t>
            </a:r>
            <a:r>
              <a:rPr sz="2000" spc="-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đánh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ts val="2150"/>
              </a:lnSpc>
              <a:spcBef>
                <a:spcPts val="155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bạc,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cá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độ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”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thì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công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ty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thẻ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tín dụng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bạn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có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thể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hủy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bỏ thẻ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hoặc </a:t>
            </a:r>
            <a:r>
              <a:rPr sz="2000" spc="-6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giảm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hạn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mức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tín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dụng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bạn.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4365625"/>
            <a:ext cx="8026400" cy="1349375"/>
            <a:chOff x="520700" y="4365625"/>
            <a:chExt cx="8026400" cy="1349375"/>
          </a:xfrm>
        </p:grpSpPr>
        <p:sp>
          <p:nvSpPr>
            <p:cNvPr id="11" name="object 11"/>
            <p:cNvSpPr/>
            <p:nvPr/>
          </p:nvSpPr>
          <p:spPr>
            <a:xfrm>
              <a:off x="533400" y="4378325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7860538" y="0"/>
                  </a:moveTo>
                  <a:lnTo>
                    <a:pt x="140398" y="0"/>
                  </a:lnTo>
                  <a:lnTo>
                    <a:pt x="103077" y="7883"/>
                  </a:lnTo>
                  <a:lnTo>
                    <a:pt x="69539" y="30131"/>
                  </a:lnTo>
                  <a:lnTo>
                    <a:pt x="41124" y="64643"/>
                  </a:lnTo>
                  <a:lnTo>
                    <a:pt x="19169" y="109314"/>
                  </a:lnTo>
                  <a:lnTo>
                    <a:pt x="5015" y="162042"/>
                  </a:lnTo>
                  <a:lnTo>
                    <a:pt x="0" y="220725"/>
                  </a:lnTo>
                  <a:lnTo>
                    <a:pt x="0" y="1103249"/>
                  </a:lnTo>
                  <a:lnTo>
                    <a:pt x="5015" y="1161936"/>
                  </a:lnTo>
                  <a:lnTo>
                    <a:pt x="19169" y="1214666"/>
                  </a:lnTo>
                  <a:lnTo>
                    <a:pt x="41124" y="1259336"/>
                  </a:lnTo>
                  <a:lnTo>
                    <a:pt x="69539" y="1293845"/>
                  </a:lnTo>
                  <a:lnTo>
                    <a:pt x="103077" y="1316092"/>
                  </a:lnTo>
                  <a:lnTo>
                    <a:pt x="140398" y="1323975"/>
                  </a:lnTo>
                  <a:lnTo>
                    <a:pt x="7860538" y="1323975"/>
                  </a:lnTo>
                  <a:lnTo>
                    <a:pt x="7897885" y="1316092"/>
                  </a:lnTo>
                  <a:lnTo>
                    <a:pt x="7931441" y="1293845"/>
                  </a:lnTo>
                  <a:lnTo>
                    <a:pt x="7959867" y="1259336"/>
                  </a:lnTo>
                  <a:lnTo>
                    <a:pt x="7981827" y="1214666"/>
                  </a:lnTo>
                  <a:lnTo>
                    <a:pt x="7995984" y="1161936"/>
                  </a:lnTo>
                  <a:lnTo>
                    <a:pt x="8001000" y="1103249"/>
                  </a:lnTo>
                  <a:lnTo>
                    <a:pt x="8001000" y="220725"/>
                  </a:lnTo>
                  <a:lnTo>
                    <a:pt x="7995984" y="162042"/>
                  </a:lnTo>
                  <a:lnTo>
                    <a:pt x="7981827" y="109314"/>
                  </a:lnTo>
                  <a:lnTo>
                    <a:pt x="7959867" y="64643"/>
                  </a:lnTo>
                  <a:lnTo>
                    <a:pt x="7931441" y="30131"/>
                  </a:lnTo>
                  <a:lnTo>
                    <a:pt x="7897885" y="7883"/>
                  </a:lnTo>
                  <a:lnTo>
                    <a:pt x="78605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378325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0" y="220725"/>
                  </a:moveTo>
                  <a:lnTo>
                    <a:pt x="5015" y="162042"/>
                  </a:lnTo>
                  <a:lnTo>
                    <a:pt x="19169" y="109314"/>
                  </a:lnTo>
                  <a:lnTo>
                    <a:pt x="41124" y="64643"/>
                  </a:lnTo>
                  <a:lnTo>
                    <a:pt x="69539" y="30131"/>
                  </a:lnTo>
                  <a:lnTo>
                    <a:pt x="103077" y="7883"/>
                  </a:lnTo>
                  <a:lnTo>
                    <a:pt x="140398" y="0"/>
                  </a:lnTo>
                  <a:lnTo>
                    <a:pt x="7860538" y="0"/>
                  </a:lnTo>
                  <a:lnTo>
                    <a:pt x="7897885" y="7883"/>
                  </a:lnTo>
                  <a:lnTo>
                    <a:pt x="7931441" y="30131"/>
                  </a:lnTo>
                  <a:lnTo>
                    <a:pt x="7959867" y="64643"/>
                  </a:lnTo>
                  <a:lnTo>
                    <a:pt x="7981827" y="109314"/>
                  </a:lnTo>
                  <a:lnTo>
                    <a:pt x="7995984" y="162042"/>
                  </a:lnTo>
                  <a:lnTo>
                    <a:pt x="8001000" y="220725"/>
                  </a:lnTo>
                  <a:lnTo>
                    <a:pt x="8001000" y="1103249"/>
                  </a:lnTo>
                  <a:lnTo>
                    <a:pt x="7995984" y="1161936"/>
                  </a:lnTo>
                  <a:lnTo>
                    <a:pt x="7981827" y="1214666"/>
                  </a:lnTo>
                  <a:lnTo>
                    <a:pt x="7959867" y="1259336"/>
                  </a:lnTo>
                  <a:lnTo>
                    <a:pt x="7931441" y="1293845"/>
                  </a:lnTo>
                  <a:lnTo>
                    <a:pt x="7897885" y="1316092"/>
                  </a:lnTo>
                  <a:lnTo>
                    <a:pt x="7860538" y="1323975"/>
                  </a:lnTo>
                  <a:lnTo>
                    <a:pt x="140398" y="1323975"/>
                  </a:lnTo>
                  <a:lnTo>
                    <a:pt x="103077" y="1316092"/>
                  </a:lnTo>
                  <a:lnTo>
                    <a:pt x="69539" y="1293845"/>
                  </a:lnTo>
                  <a:lnTo>
                    <a:pt x="41124" y="1259336"/>
                  </a:lnTo>
                  <a:lnTo>
                    <a:pt x="19169" y="1214666"/>
                  </a:lnTo>
                  <a:lnTo>
                    <a:pt x="5015" y="1161936"/>
                  </a:lnTo>
                  <a:lnTo>
                    <a:pt x="0" y="1103249"/>
                  </a:lnTo>
                  <a:lnTo>
                    <a:pt x="0" y="220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22808" y="4655311"/>
            <a:ext cx="7783195" cy="726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38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ữ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thẻ tín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dụng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của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bạn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 được tích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hợp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đầy đủ các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dữ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cá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nhân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gia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đình</a:t>
            </a:r>
            <a:r>
              <a:rPr sz="21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</a:t>
            </a:r>
            <a:endParaRPr sz="21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819400" y="691899"/>
            <a:ext cx="36576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92810" algn="l"/>
              </a:tabLst>
            </a:pPr>
            <a:r>
              <a:rPr dirty="0"/>
              <a:t>Q8:	</a:t>
            </a:r>
            <a:r>
              <a:rPr spc="5" dirty="0"/>
              <a:t>2025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4200" y="577397"/>
            <a:ext cx="54102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Đ</a:t>
            </a:r>
            <a:r>
              <a:rPr dirty="0">
                <a:latin typeface="Arial"/>
                <a:cs typeface="Arial"/>
              </a:rPr>
              <a:t>ộ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-5" dirty="0"/>
              <a:t>l</a:t>
            </a:r>
            <a:r>
              <a:rPr spc="-5" dirty="0">
                <a:latin typeface="Arial"/>
                <a:cs typeface="Arial"/>
              </a:rPr>
              <a:t>ớ</a:t>
            </a:r>
            <a:r>
              <a:rPr spc="-5" dirty="0"/>
              <a:t>n c</a:t>
            </a:r>
            <a:r>
              <a:rPr spc="-5" dirty="0">
                <a:latin typeface="Arial"/>
                <a:cs typeface="Arial"/>
              </a:rPr>
              <a:t>ủ</a:t>
            </a:r>
            <a:r>
              <a:rPr spc="-5" dirty="0"/>
              <a:t>a</a:t>
            </a:r>
            <a:r>
              <a:rPr spc="-30" dirty="0"/>
              <a:t> </a:t>
            </a:r>
            <a:r>
              <a:rPr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2"/>
              </a:rPr>
              <a:t>Exabyte</a:t>
            </a:r>
            <a:r>
              <a:rPr spc="-15" dirty="0"/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0" y="1565416"/>
            <a:ext cx="5334000" cy="4449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459096"/>
            <a:ext cx="6019800" cy="98680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80415" marR="118110" indent="-689610">
              <a:lnSpc>
                <a:spcPts val="384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Q2: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hệ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thống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kinh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doanh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tạo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chiến </a:t>
            </a:r>
            <a:r>
              <a:rPr sz="2800" spc="-869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lược cạnh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tranh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552575"/>
            <a:ext cx="7772400" cy="4543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2258948"/>
            <a:ext cx="2080260" cy="23948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000" y="2258948"/>
            <a:ext cx="2080260" cy="2395220"/>
          </a:xfrm>
          <a:prstGeom prst="rect">
            <a:avLst/>
          </a:prstGeom>
          <a:ln w="25400">
            <a:solidFill>
              <a:srgbClr val="002A71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81305" marR="275590" indent="1905" algn="ctr">
              <a:lnSpc>
                <a:spcPts val="2590"/>
              </a:lnSpc>
              <a:spcBef>
                <a:spcPts val="330"/>
              </a:spcBef>
            </a:pP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</a:t>
            </a:r>
            <a:r>
              <a:rPr sz="2400" b="1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llig</a:t>
            </a:r>
            <a:r>
              <a:rPr sz="2400" b="1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nce  </a:t>
            </a:r>
            <a:r>
              <a:rPr sz="2400" b="1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Tools</a:t>
            </a:r>
            <a:endParaRPr sz="2400">
              <a:latin typeface="Franklin Gothic Medium"/>
              <a:cs typeface="Franklin Gothic Medium"/>
            </a:endParaRPr>
          </a:p>
          <a:p>
            <a:pPr algn="ctr">
              <a:lnSpc>
                <a:spcPts val="2415"/>
              </a:lnSpc>
            </a:pP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vs.</a:t>
            </a:r>
            <a:endParaRPr sz="2400">
              <a:latin typeface="Franklin Gothic Medium"/>
              <a:cs typeface="Franklin Gothic Medium"/>
            </a:endParaRPr>
          </a:p>
          <a:p>
            <a:pPr marL="281305" marR="275590" indent="1905" algn="ctr">
              <a:lnSpc>
                <a:spcPts val="2590"/>
              </a:lnSpc>
              <a:spcBef>
                <a:spcPts val="185"/>
              </a:spcBef>
            </a:pP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</a:t>
            </a:r>
            <a:r>
              <a:rPr sz="2400" b="1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llig</a:t>
            </a:r>
            <a:r>
              <a:rPr sz="2400" b="1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nce  Systems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4451" y="1600250"/>
            <a:ext cx="2249805" cy="98806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160655" rIns="0" bIns="0" rtlCol="0">
            <a:spAutoFit/>
          </a:bodyPr>
          <a:lstStyle/>
          <a:p>
            <a:pPr marL="464184" marR="457834" indent="152400">
              <a:lnSpc>
                <a:spcPts val="2590"/>
              </a:lnSpc>
              <a:spcBef>
                <a:spcPts val="1265"/>
              </a:spcBef>
            </a:pP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BI </a:t>
            </a:r>
            <a:r>
              <a:rPr sz="2400" b="1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Tools </a:t>
            </a:r>
            <a:r>
              <a:rPr sz="2400" b="1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(s</a:t>
            </a: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2400" b="1" spc="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</a:t>
            </a:r>
            <a:r>
              <a:rPr sz="2400" b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400" b="1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w</a:t>
            </a: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are)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3726" y="2822638"/>
            <a:ext cx="1438275" cy="5575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0" rIns="0" bIns="0" rtlCol="0">
            <a:spAutoFit/>
          </a:bodyPr>
          <a:lstStyle/>
          <a:p>
            <a:pPr marL="342265">
              <a:lnSpc>
                <a:spcPts val="2025"/>
              </a:lnSpc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Crystal</a:t>
            </a:r>
            <a:endParaRPr sz="2000">
              <a:latin typeface="Franklin Gothic Medium"/>
              <a:cs typeface="Franklin Gothic Medium"/>
            </a:endParaRPr>
          </a:p>
          <a:p>
            <a:pPr marL="290195">
              <a:lnSpc>
                <a:spcPts val="2280"/>
              </a:lnSpc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Reports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3726" y="3614737"/>
            <a:ext cx="1438275" cy="557530"/>
          </a:xfrm>
          <a:custGeom>
            <a:avLst/>
            <a:gdLst/>
            <a:ahLst/>
            <a:cxnLst/>
            <a:rect l="l" t="t" r="r" b="b"/>
            <a:pathLst>
              <a:path w="1438275" h="557529">
                <a:moveTo>
                  <a:pt x="1438275" y="0"/>
                </a:moveTo>
                <a:lnTo>
                  <a:pt x="0" y="0"/>
                </a:lnTo>
                <a:lnTo>
                  <a:pt x="0" y="557212"/>
                </a:lnTo>
                <a:lnTo>
                  <a:pt x="1438275" y="557212"/>
                </a:lnTo>
                <a:lnTo>
                  <a:pt x="1438275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15714" y="3706114"/>
            <a:ext cx="6159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SP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3726" y="4406963"/>
            <a:ext cx="1438275" cy="557530"/>
          </a:xfrm>
          <a:custGeom>
            <a:avLst/>
            <a:gdLst/>
            <a:ahLst/>
            <a:cxnLst/>
            <a:rect l="l" t="t" r="r" b="b"/>
            <a:pathLst>
              <a:path w="1438275" h="557529">
                <a:moveTo>
                  <a:pt x="1438275" y="0"/>
                </a:moveTo>
                <a:lnTo>
                  <a:pt x="0" y="0"/>
                </a:lnTo>
                <a:lnTo>
                  <a:pt x="0" y="557212"/>
                </a:lnTo>
                <a:lnTo>
                  <a:pt x="1438275" y="557212"/>
                </a:lnTo>
                <a:lnTo>
                  <a:pt x="1438275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81958" y="4498594"/>
            <a:ext cx="12795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Clementine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03726" y="5199062"/>
            <a:ext cx="1438275" cy="557530"/>
          </a:xfrm>
          <a:custGeom>
            <a:avLst/>
            <a:gdLst/>
            <a:ahLst/>
            <a:cxnLst/>
            <a:rect l="l" t="t" r="r" b="b"/>
            <a:pathLst>
              <a:path w="1438275" h="557529">
                <a:moveTo>
                  <a:pt x="1438275" y="0"/>
                </a:moveTo>
                <a:lnTo>
                  <a:pt x="0" y="0"/>
                </a:lnTo>
                <a:lnTo>
                  <a:pt x="0" y="557212"/>
                </a:lnTo>
                <a:lnTo>
                  <a:pt x="1438275" y="557212"/>
                </a:lnTo>
                <a:lnTo>
                  <a:pt x="1438275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06341" y="5153659"/>
            <a:ext cx="123444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65430" marR="5080" indent="-253365">
              <a:lnSpc>
                <a:spcPts val="2160"/>
              </a:lnSpc>
              <a:spcBef>
                <a:spcPts val="375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000" b="1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re</a:t>
            </a:r>
            <a:r>
              <a:rPr sz="2000" b="1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int  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Server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24601" y="1600200"/>
            <a:ext cx="2216150" cy="990600"/>
          </a:xfrm>
          <a:custGeom>
            <a:avLst/>
            <a:gdLst/>
            <a:ahLst/>
            <a:cxnLst/>
            <a:rect l="l" t="t" r="r" b="b"/>
            <a:pathLst>
              <a:path w="2216150" h="990600">
                <a:moveTo>
                  <a:pt x="2216150" y="0"/>
                </a:moveTo>
                <a:lnTo>
                  <a:pt x="0" y="0"/>
                </a:lnTo>
                <a:lnTo>
                  <a:pt x="0" y="990600"/>
                </a:lnTo>
                <a:lnTo>
                  <a:pt x="2216150" y="990600"/>
                </a:lnTo>
                <a:lnTo>
                  <a:pt x="221615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63132" y="1872437"/>
            <a:ext cx="13398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BI</a:t>
            </a:r>
            <a:r>
              <a:rPr sz="2400" b="1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78575" y="2895600"/>
            <a:ext cx="1662430" cy="68580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66040" rIns="0" bIns="0" rtlCol="0">
            <a:spAutoFit/>
          </a:bodyPr>
          <a:lstStyle/>
          <a:p>
            <a:pPr marL="426720" marR="287655" indent="-131445">
              <a:lnSpc>
                <a:spcPts val="2160"/>
              </a:lnSpc>
              <a:spcBef>
                <a:spcPts val="520"/>
              </a:spcBef>
            </a:pPr>
            <a:r>
              <a:rPr sz="2000" b="1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2000" b="1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2000" b="1" spc="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ting  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78575" y="3657536"/>
            <a:ext cx="1662430" cy="7099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78105" rIns="0" bIns="0" rtlCol="0">
            <a:spAutoFit/>
          </a:bodyPr>
          <a:lstStyle/>
          <a:p>
            <a:pPr marL="426720" marR="182880" indent="-236220">
              <a:lnSpc>
                <a:spcPts val="2160"/>
              </a:lnSpc>
              <a:spcBef>
                <a:spcPts val="615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Da</a:t>
            </a:r>
            <a:r>
              <a:rPr sz="2000" b="1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mi</a:t>
            </a:r>
            <a:r>
              <a:rPr sz="2000" b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ing  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5300" y="699245"/>
            <a:ext cx="8153400" cy="946734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80415" marR="337820" indent="-689610">
              <a:lnSpc>
                <a:spcPts val="3840"/>
              </a:lnSpc>
              <a:spcBef>
                <a:spcPts val="95"/>
              </a:spcBef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Q2:</a:t>
            </a:r>
            <a:r>
              <a:rPr sz="28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/>
                <a:cs typeface="Arial"/>
              </a:rPr>
              <a:t>Các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hệ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thống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kinh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doanh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tạo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các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chiến </a:t>
            </a:r>
            <a:r>
              <a:rPr sz="2800" b="1" spc="-87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lược cạnh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tranh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? </a:t>
            </a:r>
            <a:r>
              <a:rPr sz="2800" b="1" spc="-5" dirty="0">
                <a:latin typeface="Arial"/>
                <a:cs typeface="Arial"/>
              </a:rPr>
              <a:t>(tt)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3425650" y="2582624"/>
            <a:ext cx="537210" cy="2908935"/>
            <a:chOff x="3425650" y="2582624"/>
            <a:chExt cx="537210" cy="2908935"/>
          </a:xfrm>
        </p:grpSpPr>
        <p:sp>
          <p:nvSpPr>
            <p:cNvPr id="19" name="object 19"/>
            <p:cNvSpPr/>
            <p:nvPr/>
          </p:nvSpPr>
          <p:spPr>
            <a:xfrm>
              <a:off x="3430650" y="2587624"/>
              <a:ext cx="74930" cy="2898775"/>
            </a:xfrm>
            <a:custGeom>
              <a:avLst/>
              <a:gdLst/>
              <a:ahLst/>
              <a:cxnLst/>
              <a:rect l="l" t="t" r="r" b="b"/>
              <a:pathLst>
                <a:path w="74929" h="2898775">
                  <a:moveTo>
                    <a:pt x="0" y="0"/>
                  </a:moveTo>
                  <a:lnTo>
                    <a:pt x="74549" y="2898775"/>
                  </a:lnTo>
                </a:path>
              </a:pathLst>
            </a:custGeom>
            <a:ln w="99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28999" y="3124199"/>
              <a:ext cx="533400" cy="2362200"/>
            </a:xfrm>
            <a:custGeom>
              <a:avLst/>
              <a:gdLst/>
              <a:ahLst/>
              <a:cxnLst/>
              <a:rect l="l" t="t" r="r" b="b"/>
              <a:pathLst>
                <a:path w="533400" h="2362200">
                  <a:moveTo>
                    <a:pt x="0" y="0"/>
                  </a:moveTo>
                  <a:lnTo>
                    <a:pt x="457200" y="0"/>
                  </a:lnTo>
                </a:path>
                <a:path w="533400" h="2362200">
                  <a:moveTo>
                    <a:pt x="76200" y="762000"/>
                  </a:moveTo>
                  <a:lnTo>
                    <a:pt x="533400" y="762000"/>
                  </a:lnTo>
                </a:path>
                <a:path w="533400" h="2362200">
                  <a:moveTo>
                    <a:pt x="76200" y="1524000"/>
                  </a:moveTo>
                  <a:lnTo>
                    <a:pt x="533400" y="1524000"/>
                  </a:lnTo>
                </a:path>
                <a:path w="533400" h="2362200">
                  <a:moveTo>
                    <a:pt x="76200" y="2362200"/>
                  </a:moveTo>
                  <a:lnTo>
                    <a:pt x="533400" y="2362200"/>
                  </a:lnTo>
                </a:path>
              </a:pathLst>
            </a:custGeom>
            <a:ln w="99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5943600" y="2133600"/>
            <a:ext cx="457200" cy="3505200"/>
          </a:xfrm>
          <a:custGeom>
            <a:avLst/>
            <a:gdLst/>
            <a:ahLst/>
            <a:cxnLst/>
            <a:rect l="l" t="t" r="r" b="b"/>
            <a:pathLst>
              <a:path w="457200" h="3505200">
                <a:moveTo>
                  <a:pt x="0" y="1143000"/>
                </a:moveTo>
                <a:lnTo>
                  <a:pt x="457200" y="1143000"/>
                </a:lnTo>
              </a:path>
              <a:path w="457200" h="3505200">
                <a:moveTo>
                  <a:pt x="0" y="1905000"/>
                </a:moveTo>
                <a:lnTo>
                  <a:pt x="457200" y="1905000"/>
                </a:lnTo>
              </a:path>
              <a:path w="457200" h="3505200">
                <a:moveTo>
                  <a:pt x="0" y="0"/>
                </a:moveTo>
                <a:lnTo>
                  <a:pt x="0" y="3505200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00800" y="4471987"/>
            <a:ext cx="1640205" cy="7099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78105" rIns="0" bIns="0" rtlCol="0">
            <a:spAutoFit/>
          </a:bodyPr>
          <a:lstStyle/>
          <a:p>
            <a:pPr marL="65405" marR="55244" indent="152400">
              <a:lnSpc>
                <a:spcPts val="2160"/>
              </a:lnSpc>
              <a:spcBef>
                <a:spcPts val="615"/>
              </a:spcBef>
            </a:pP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Knowledge 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Mgmt</a:t>
            </a:r>
            <a:r>
              <a:rPr sz="2000" b="1" spc="-1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00800" y="5310187"/>
            <a:ext cx="1640205" cy="7099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1809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25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Expert</a:t>
            </a:r>
            <a:r>
              <a:rPr sz="2000" b="1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43600" y="4800600"/>
            <a:ext cx="457200" cy="838200"/>
          </a:xfrm>
          <a:custGeom>
            <a:avLst/>
            <a:gdLst/>
            <a:ahLst/>
            <a:cxnLst/>
            <a:rect l="l" t="t" r="r" b="b"/>
            <a:pathLst>
              <a:path w="457200" h="838200">
                <a:moveTo>
                  <a:pt x="0" y="0"/>
                </a:moveTo>
                <a:lnTo>
                  <a:pt x="457200" y="0"/>
                </a:lnTo>
              </a:path>
              <a:path w="457200" h="838200">
                <a:moveTo>
                  <a:pt x="0" y="838200"/>
                </a:moveTo>
                <a:lnTo>
                  <a:pt x="457200" y="838200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</TotalTime>
  <Words>2260</Words>
  <Application>Microsoft Office PowerPoint</Application>
  <PresentationFormat>On-screen Show (4:3)</PresentationFormat>
  <Paragraphs>339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Calibri Light</vt:lpstr>
      <vt:lpstr>Franklin Gothic Medium</vt:lpstr>
      <vt:lpstr>Tahoma</vt:lpstr>
      <vt:lpstr>Times New Roman</vt:lpstr>
      <vt:lpstr>Wingdings</vt:lpstr>
      <vt:lpstr>Office Theme</vt:lpstr>
      <vt:lpstr>PowerPoint Presentation</vt:lpstr>
      <vt:lpstr>“We’re Sitting on All This Data”</vt:lpstr>
      <vt:lpstr>Tổng quan</vt:lpstr>
      <vt:lpstr>Nội dung</vt:lpstr>
      <vt:lpstr>Q1:Tại sao các tổ chức lại cần đến kinh  doanh thông minh ?</vt:lpstr>
      <vt:lpstr>PowerPoint Presentation</vt:lpstr>
      <vt:lpstr>Độ lớn của Exabyte?</vt:lpstr>
      <vt:lpstr>Q2: Các hệ thống kinh doanh tạo các chiến  lược cạnh tranh ?</vt:lpstr>
      <vt:lpstr>Q2: Các hệ thống kinh doanh tạo các chiến  lược cạnh tranh ? (tt)</vt:lpstr>
      <vt:lpstr>Q3: Các ứng dụng báo cáo điển hình ?</vt:lpstr>
      <vt:lpstr>Raw Sales Data: Danh sách Ít hoặc Không có  thông tin</vt:lpstr>
      <vt:lpstr>Sales Data được sắp xếp theo Customer  Name</vt:lpstr>
      <vt:lpstr>Sales Data được sắp xếp theo Customer Name và được  phân nhóm theo Number of Orders và Purchase Amounts</vt:lpstr>
      <vt:lpstr>Sales Data lọc và định dạng để hiển thị Khách  hàng và số lần mua tương ứng</vt:lpstr>
      <vt:lpstr>Công cụ phân tích RFM</vt:lpstr>
      <vt:lpstr>RFM phân loại khách hàng</vt:lpstr>
      <vt:lpstr>Ví dụ về dữ liệu RFM Score</vt:lpstr>
      <vt:lpstr>Giải thích kết quả điểm RFM</vt:lpstr>
      <vt:lpstr>Giải thích kết quả điểm RFM (tt)</vt:lpstr>
      <vt:lpstr>On-Line Analytical Processing</vt:lpstr>
      <vt:lpstr>OLAP</vt:lpstr>
      <vt:lpstr>OLAP Cube: Product Family by Store Type  Displayed Using Excel Pivot Table</vt:lpstr>
      <vt:lpstr>OLAP Cube: Product Family by Country by  State by Store Type (4-Dimensions)</vt:lpstr>
      <vt:lpstr>PowerPoint Presentation</vt:lpstr>
      <vt:lpstr>OLAP Reports</vt:lpstr>
      <vt:lpstr>OLAP Servers</vt:lpstr>
      <vt:lpstr>Vai trò của OLAP Server và Database</vt:lpstr>
      <vt:lpstr>Q4: Các ứng dụng khai phá dữ liệu điển hình</vt:lpstr>
      <vt:lpstr>Khai phá dữ liệu (không giám sát)</vt:lpstr>
      <vt:lpstr>PowerPoint Presentation</vt:lpstr>
      <vt:lpstr>Khai phá dữ liệu có giám sát (Supervised  Data Mining) (tt)</vt:lpstr>
      <vt:lpstr>Phân tích Market-Basket</vt:lpstr>
      <vt:lpstr>Market basket</vt:lpstr>
      <vt:lpstr>Cross selling</vt:lpstr>
      <vt:lpstr>A Dive Shop</vt:lpstr>
      <vt:lpstr>Ví dụ Market-Basket : Transactions = 400</vt:lpstr>
      <vt:lpstr>PowerPoint Presentation</vt:lpstr>
      <vt:lpstr>Confidence = Độ tin cậy  (Xác suất có điều kiện)</vt:lpstr>
      <vt:lpstr>Lift: Độ tương quan</vt:lpstr>
      <vt:lpstr>Cây quyết định - Decision Trees</vt:lpstr>
      <vt:lpstr>Cây quyết định</vt:lpstr>
      <vt:lpstr>Tạo luật If/Then cho cây quyết định</vt:lpstr>
      <vt:lpstr>Cây quyết định đánh giá việc cho vay</vt:lpstr>
      <vt:lpstr>Cây quyết định: Luật If/Then dự đoán việc  cho vay</vt:lpstr>
      <vt:lpstr>Q5: Data Warehouses và Data Mart?</vt:lpstr>
      <vt:lpstr>Mục đích và các thành phần của Data  Warehouse ?</vt:lpstr>
      <vt:lpstr>Nguồn dữ liệu cho Data Warehouses</vt:lpstr>
      <vt:lpstr>Dữ liệu về khách hàng có thể mua từ nhà cung  cấp dữ liệu</vt:lpstr>
      <vt:lpstr>Một số vấn đề của dữ liệu tác nghiệp</vt:lpstr>
      <vt:lpstr>Các thành phần của Data Mart</vt:lpstr>
      <vt:lpstr>Q6 Các ứng dụng quản trị tri thức</vt:lpstr>
      <vt:lpstr>Lợi ích quản trị tri thức</vt:lpstr>
      <vt:lpstr>Chia sẻ nội dung tài liệu</vt:lpstr>
      <vt:lpstr>Giao diện của RSS Reader</vt:lpstr>
      <vt:lpstr>Hệ chuyên gia - Expert Systems</vt:lpstr>
      <vt:lpstr>Mục đích của hệ chuyên gia</vt:lpstr>
      <vt:lpstr>Một số vấn đề của hệ chuyên gia</vt:lpstr>
      <vt:lpstr>Hệ chuyên gia về dược phẩm</vt:lpstr>
      <vt:lpstr>Q7: Hệ thống kinh doanh thông minh</vt:lpstr>
      <vt:lpstr>Ví dụ Portal được cung cấp bởi iGoogle</vt:lpstr>
      <vt:lpstr>Các chức năng của BI Server?</vt:lpstr>
      <vt:lpstr>Q8: 2025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Barb Ellestad</dc:creator>
  <cp:lastModifiedBy>Admin</cp:lastModifiedBy>
  <cp:revision>44</cp:revision>
  <dcterms:created xsi:type="dcterms:W3CDTF">2022-04-25T14:39:04Z</dcterms:created>
  <dcterms:modified xsi:type="dcterms:W3CDTF">2024-02-17T23:13:56Z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2022-04-25T00:00:00Z</vt:filetime>
  </property>
</Properties>
</file>